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media/image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handoutMasterIdLst>
    <p:handoutMasterId r:id="rId14"/>
  </p:handoutMasterIdLst>
  <p:sldIdLst>
    <p:sldId id="256" r:id="rId3"/>
    <p:sldId id="11089627" r:id="rId4"/>
    <p:sldId id="277" r:id="rId5"/>
    <p:sldId id="267" r:id="rId6"/>
    <p:sldId id="11089625" r:id="rId7"/>
    <p:sldId id="11089602" r:id="rId8"/>
    <p:sldId id="11089628" r:id="rId9"/>
    <p:sldId id="11089626" r:id="rId10"/>
    <p:sldId id="11089629" r:id="rId11"/>
    <p:sldId id="11089630" r:id="rId12"/>
    <p:sldId id="258" r:id="rId13"/>
  </p:sldIdLst>
  <p:sldSz cx="12192000" cy="6858000"/>
  <p:notesSz cx="6858000" cy="9144000"/>
  <p:embeddedFontLst>
    <p:embeddedFont>
      <p:font typeface="KaiTi" panose="02010609060101010101" charset="-122"/>
      <p:regular r:id="rId19"/>
    </p:embeddedFont>
    <p:embeddedFont>
      <p:font typeface="Roboto" panose="02000000000000000000" charset="0"/>
      <p:regular r:id="rId20"/>
    </p:embeddedFont>
    <p:embeddedFont>
      <p:font typeface="等线" panose="02010600030101010101" charset="-122"/>
      <p:regular r:id="rId21"/>
    </p:embeddedFont>
    <p:embeddedFont>
      <p:font typeface="方正正黑_GBK" panose="02000000000000000000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ng yizhou" initials="s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9CBB0"/>
    <a:srgbClr val="FFFFFF"/>
    <a:srgbClr val="FFFAF6"/>
    <a:srgbClr val="F0EBE5"/>
    <a:srgbClr val="222222"/>
    <a:srgbClr val="C5B8A5"/>
    <a:srgbClr val="B6C5B2"/>
    <a:srgbClr val="FF9966"/>
    <a:srgbClr val="CC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88" autoAdjust="0"/>
    <p:restoredTop sz="94993" autoAdjust="0"/>
  </p:normalViewPr>
  <p:slideViewPr>
    <p:cSldViewPr snapToGrid="0" showGuides="1">
      <p:cViewPr>
        <p:scale>
          <a:sx n="66" d="100"/>
          <a:sy n="66" d="100"/>
        </p:scale>
        <p:origin x="350" y="398"/>
      </p:cViewPr>
      <p:guideLst>
        <p:guide orient="horz" pos="1258"/>
        <p:guide pos="3838"/>
        <p:guide orient="horz" pos="125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371" y="8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3A307E-4F8E-49FD-A064-A74C229DC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81F70-5639-4A90-A24A-40FCEB44782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2.png>
</file>

<file path=ppt/media/image2.svg>
</file>

<file path=ppt/media/image3.png>
</file>

<file path=ppt/media/image3.svg>
</file>

<file path=ppt/media/image4.png>
</file>

<file path=ppt/media/image4.svg>
</file>

<file path=ppt/media/image5.jpe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334963" y="549275"/>
            <a:ext cx="11522075" cy="28797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334964" y="549275"/>
            <a:ext cx="5040312" cy="5759450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1053973" y="2448232"/>
            <a:ext cx="2692733" cy="2197511"/>
          </a:xfrm>
          <a:custGeom>
            <a:avLst/>
            <a:gdLst>
              <a:gd name="connsiteX0" fmla="*/ 0 w 2692733"/>
              <a:gd name="connsiteY0" fmla="*/ 0 h 2197511"/>
              <a:gd name="connsiteX1" fmla="*/ 2692733 w 2692733"/>
              <a:gd name="connsiteY1" fmla="*/ 0 h 2197511"/>
              <a:gd name="connsiteX2" fmla="*/ 2692733 w 2692733"/>
              <a:gd name="connsiteY2" fmla="*/ 2197511 h 2197511"/>
              <a:gd name="connsiteX3" fmla="*/ 0 w 2692733"/>
              <a:gd name="connsiteY3" fmla="*/ 2197511 h 219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733" h="2197511">
                <a:moveTo>
                  <a:pt x="0" y="0"/>
                </a:moveTo>
                <a:lnTo>
                  <a:pt x="2692733" y="0"/>
                </a:lnTo>
                <a:lnTo>
                  <a:pt x="2692733" y="2197511"/>
                </a:lnTo>
                <a:lnTo>
                  <a:pt x="0" y="21975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4749634" y="2448232"/>
            <a:ext cx="2692733" cy="2197511"/>
          </a:xfrm>
          <a:custGeom>
            <a:avLst/>
            <a:gdLst>
              <a:gd name="connsiteX0" fmla="*/ 0 w 2692733"/>
              <a:gd name="connsiteY0" fmla="*/ 0 h 2197511"/>
              <a:gd name="connsiteX1" fmla="*/ 2692733 w 2692733"/>
              <a:gd name="connsiteY1" fmla="*/ 0 h 2197511"/>
              <a:gd name="connsiteX2" fmla="*/ 2692733 w 2692733"/>
              <a:gd name="connsiteY2" fmla="*/ 2197511 h 2197511"/>
              <a:gd name="connsiteX3" fmla="*/ 0 w 2692733"/>
              <a:gd name="connsiteY3" fmla="*/ 2197511 h 219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733" h="2197511">
                <a:moveTo>
                  <a:pt x="0" y="0"/>
                </a:moveTo>
                <a:lnTo>
                  <a:pt x="2692733" y="0"/>
                </a:lnTo>
                <a:lnTo>
                  <a:pt x="2692733" y="2197511"/>
                </a:lnTo>
                <a:lnTo>
                  <a:pt x="0" y="21975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8445295" y="2448232"/>
            <a:ext cx="2692733" cy="2197511"/>
          </a:xfrm>
          <a:custGeom>
            <a:avLst/>
            <a:gdLst>
              <a:gd name="connsiteX0" fmla="*/ 0 w 2692733"/>
              <a:gd name="connsiteY0" fmla="*/ 0 h 2197511"/>
              <a:gd name="connsiteX1" fmla="*/ 2692733 w 2692733"/>
              <a:gd name="connsiteY1" fmla="*/ 0 h 2197511"/>
              <a:gd name="connsiteX2" fmla="*/ 2692733 w 2692733"/>
              <a:gd name="connsiteY2" fmla="*/ 2197511 h 2197511"/>
              <a:gd name="connsiteX3" fmla="*/ 0 w 2692733"/>
              <a:gd name="connsiteY3" fmla="*/ 2197511 h 219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733" h="2197511">
                <a:moveTo>
                  <a:pt x="0" y="0"/>
                </a:moveTo>
                <a:lnTo>
                  <a:pt x="2692733" y="0"/>
                </a:lnTo>
                <a:lnTo>
                  <a:pt x="2692733" y="2197511"/>
                </a:lnTo>
                <a:lnTo>
                  <a:pt x="0" y="21975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334964" y="549275"/>
            <a:ext cx="5040312" cy="28797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图片占位符 6"/>
          <p:cNvSpPr>
            <a:spLocks noGrp="1"/>
          </p:cNvSpPr>
          <p:nvPr>
            <p:ph type="pic" sz="quarter" idx="11"/>
          </p:nvPr>
        </p:nvSpPr>
        <p:spPr>
          <a:xfrm>
            <a:off x="6222581" y="549275"/>
            <a:ext cx="5040312" cy="28797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图片占位符 6"/>
          <p:cNvSpPr>
            <a:spLocks noGrp="1"/>
          </p:cNvSpPr>
          <p:nvPr>
            <p:ph type="pic" sz="quarter" idx="12"/>
          </p:nvPr>
        </p:nvSpPr>
        <p:spPr>
          <a:xfrm>
            <a:off x="334964" y="3516409"/>
            <a:ext cx="5040312" cy="28797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6"/>
          <p:cNvSpPr>
            <a:spLocks noGrp="1"/>
          </p:cNvSpPr>
          <p:nvPr>
            <p:ph type="pic" sz="quarter" idx="13"/>
          </p:nvPr>
        </p:nvSpPr>
        <p:spPr>
          <a:xfrm>
            <a:off x="6222581" y="3516409"/>
            <a:ext cx="5040312" cy="28797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4414684" y="1747684"/>
            <a:ext cx="3362632" cy="3362632"/>
          </a:xfrm>
          <a:custGeom>
            <a:avLst/>
            <a:gdLst>
              <a:gd name="connsiteX0" fmla="*/ 1681316 w 3362632"/>
              <a:gd name="connsiteY0" fmla="*/ 0 h 3362632"/>
              <a:gd name="connsiteX1" fmla="*/ 3362632 w 3362632"/>
              <a:gd name="connsiteY1" fmla="*/ 1681316 h 3362632"/>
              <a:gd name="connsiteX2" fmla="*/ 1681316 w 3362632"/>
              <a:gd name="connsiteY2" fmla="*/ 3362632 h 3362632"/>
              <a:gd name="connsiteX3" fmla="*/ 0 w 3362632"/>
              <a:gd name="connsiteY3" fmla="*/ 1681316 h 3362632"/>
              <a:gd name="connsiteX4" fmla="*/ 1681316 w 3362632"/>
              <a:gd name="connsiteY4" fmla="*/ 0 h 3362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2632" h="3362632">
                <a:moveTo>
                  <a:pt x="1681316" y="0"/>
                </a:moveTo>
                <a:cubicBezTo>
                  <a:pt x="2609881" y="0"/>
                  <a:pt x="3362632" y="752751"/>
                  <a:pt x="3362632" y="1681316"/>
                </a:cubicBezTo>
                <a:cubicBezTo>
                  <a:pt x="3362632" y="2609881"/>
                  <a:pt x="2609881" y="3362632"/>
                  <a:pt x="1681316" y="3362632"/>
                </a:cubicBezTo>
                <a:cubicBezTo>
                  <a:pt x="752751" y="3362632"/>
                  <a:pt x="0" y="2609881"/>
                  <a:pt x="0" y="1681316"/>
                </a:cubicBezTo>
                <a:cubicBezTo>
                  <a:pt x="0" y="752751"/>
                  <a:pt x="752751" y="0"/>
                  <a:pt x="16813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图片占位符 17"/>
          <p:cNvSpPr>
            <a:spLocks noGrp="1"/>
          </p:cNvSpPr>
          <p:nvPr>
            <p:ph type="pic" sz="quarter" idx="13"/>
          </p:nvPr>
        </p:nvSpPr>
        <p:spPr>
          <a:xfrm>
            <a:off x="352023" y="1944547"/>
            <a:ext cx="2136534" cy="2136534"/>
          </a:xfrm>
          <a:custGeom>
            <a:avLst/>
            <a:gdLst>
              <a:gd name="connsiteX0" fmla="*/ 1068267 w 2136534"/>
              <a:gd name="connsiteY0" fmla="*/ 0 h 2136534"/>
              <a:gd name="connsiteX1" fmla="*/ 2136534 w 2136534"/>
              <a:gd name="connsiteY1" fmla="*/ 1068267 h 2136534"/>
              <a:gd name="connsiteX2" fmla="*/ 1068267 w 2136534"/>
              <a:gd name="connsiteY2" fmla="*/ 2136534 h 2136534"/>
              <a:gd name="connsiteX3" fmla="*/ 0 w 2136534"/>
              <a:gd name="connsiteY3" fmla="*/ 1068267 h 2136534"/>
              <a:gd name="connsiteX4" fmla="*/ 1068267 w 2136534"/>
              <a:gd name="connsiteY4" fmla="*/ 0 h 213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6534" h="2136534">
                <a:moveTo>
                  <a:pt x="1068267" y="0"/>
                </a:moveTo>
                <a:cubicBezTo>
                  <a:pt x="1658255" y="0"/>
                  <a:pt x="2136534" y="478279"/>
                  <a:pt x="2136534" y="1068267"/>
                </a:cubicBezTo>
                <a:cubicBezTo>
                  <a:pt x="2136534" y="1658255"/>
                  <a:pt x="1658255" y="2136534"/>
                  <a:pt x="1068267" y="2136534"/>
                </a:cubicBezTo>
                <a:cubicBezTo>
                  <a:pt x="478279" y="2136534"/>
                  <a:pt x="0" y="1658255"/>
                  <a:pt x="0" y="1068267"/>
                </a:cubicBezTo>
                <a:cubicBezTo>
                  <a:pt x="0" y="478279"/>
                  <a:pt x="478279" y="0"/>
                  <a:pt x="106826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9" name="图片占位符 18"/>
          <p:cNvSpPr>
            <a:spLocks noGrp="1"/>
          </p:cNvSpPr>
          <p:nvPr>
            <p:ph type="pic" sz="quarter" idx="14"/>
          </p:nvPr>
        </p:nvSpPr>
        <p:spPr>
          <a:xfrm>
            <a:off x="2678535" y="1944547"/>
            <a:ext cx="2136534" cy="2136534"/>
          </a:xfrm>
          <a:custGeom>
            <a:avLst/>
            <a:gdLst>
              <a:gd name="connsiteX0" fmla="*/ 1068267 w 2136534"/>
              <a:gd name="connsiteY0" fmla="*/ 0 h 2136534"/>
              <a:gd name="connsiteX1" fmla="*/ 2136534 w 2136534"/>
              <a:gd name="connsiteY1" fmla="*/ 1068267 h 2136534"/>
              <a:gd name="connsiteX2" fmla="*/ 1068267 w 2136534"/>
              <a:gd name="connsiteY2" fmla="*/ 2136534 h 2136534"/>
              <a:gd name="connsiteX3" fmla="*/ 0 w 2136534"/>
              <a:gd name="connsiteY3" fmla="*/ 1068267 h 2136534"/>
              <a:gd name="connsiteX4" fmla="*/ 1068267 w 2136534"/>
              <a:gd name="connsiteY4" fmla="*/ 0 h 213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6534" h="2136534">
                <a:moveTo>
                  <a:pt x="1068267" y="0"/>
                </a:moveTo>
                <a:cubicBezTo>
                  <a:pt x="1658255" y="0"/>
                  <a:pt x="2136534" y="478279"/>
                  <a:pt x="2136534" y="1068267"/>
                </a:cubicBezTo>
                <a:cubicBezTo>
                  <a:pt x="2136534" y="1658255"/>
                  <a:pt x="1658255" y="2136534"/>
                  <a:pt x="1068267" y="2136534"/>
                </a:cubicBezTo>
                <a:cubicBezTo>
                  <a:pt x="478279" y="2136534"/>
                  <a:pt x="0" y="1658255"/>
                  <a:pt x="0" y="1068267"/>
                </a:cubicBezTo>
                <a:cubicBezTo>
                  <a:pt x="0" y="478279"/>
                  <a:pt x="478279" y="0"/>
                  <a:pt x="106826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0" name="图片占位符 19"/>
          <p:cNvSpPr>
            <a:spLocks noGrp="1"/>
          </p:cNvSpPr>
          <p:nvPr>
            <p:ph type="pic" sz="quarter" idx="15"/>
          </p:nvPr>
        </p:nvSpPr>
        <p:spPr>
          <a:xfrm>
            <a:off x="352023" y="4132162"/>
            <a:ext cx="2136534" cy="2136534"/>
          </a:xfrm>
          <a:custGeom>
            <a:avLst/>
            <a:gdLst>
              <a:gd name="connsiteX0" fmla="*/ 1068267 w 2136534"/>
              <a:gd name="connsiteY0" fmla="*/ 0 h 2136534"/>
              <a:gd name="connsiteX1" fmla="*/ 2136534 w 2136534"/>
              <a:gd name="connsiteY1" fmla="*/ 1068267 h 2136534"/>
              <a:gd name="connsiteX2" fmla="*/ 1068267 w 2136534"/>
              <a:gd name="connsiteY2" fmla="*/ 2136534 h 2136534"/>
              <a:gd name="connsiteX3" fmla="*/ 0 w 2136534"/>
              <a:gd name="connsiteY3" fmla="*/ 1068267 h 2136534"/>
              <a:gd name="connsiteX4" fmla="*/ 1068267 w 2136534"/>
              <a:gd name="connsiteY4" fmla="*/ 0 h 213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6534" h="2136534">
                <a:moveTo>
                  <a:pt x="1068267" y="0"/>
                </a:moveTo>
                <a:cubicBezTo>
                  <a:pt x="1658255" y="0"/>
                  <a:pt x="2136534" y="478279"/>
                  <a:pt x="2136534" y="1068267"/>
                </a:cubicBezTo>
                <a:cubicBezTo>
                  <a:pt x="2136534" y="1658255"/>
                  <a:pt x="1658255" y="2136534"/>
                  <a:pt x="1068267" y="2136534"/>
                </a:cubicBezTo>
                <a:cubicBezTo>
                  <a:pt x="478279" y="2136534"/>
                  <a:pt x="0" y="1658255"/>
                  <a:pt x="0" y="1068267"/>
                </a:cubicBezTo>
                <a:cubicBezTo>
                  <a:pt x="0" y="478279"/>
                  <a:pt x="478279" y="0"/>
                  <a:pt x="106826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/>
          <p:cNvSpPr>
            <a:spLocks noGrp="1"/>
          </p:cNvSpPr>
          <p:nvPr>
            <p:ph type="pic" sz="quarter" idx="16"/>
          </p:nvPr>
        </p:nvSpPr>
        <p:spPr>
          <a:xfrm>
            <a:off x="2678535" y="4132162"/>
            <a:ext cx="2136534" cy="2136534"/>
          </a:xfrm>
          <a:custGeom>
            <a:avLst/>
            <a:gdLst>
              <a:gd name="connsiteX0" fmla="*/ 1068267 w 2136534"/>
              <a:gd name="connsiteY0" fmla="*/ 0 h 2136534"/>
              <a:gd name="connsiteX1" fmla="*/ 2136534 w 2136534"/>
              <a:gd name="connsiteY1" fmla="*/ 1068267 h 2136534"/>
              <a:gd name="connsiteX2" fmla="*/ 1068267 w 2136534"/>
              <a:gd name="connsiteY2" fmla="*/ 2136534 h 2136534"/>
              <a:gd name="connsiteX3" fmla="*/ 0 w 2136534"/>
              <a:gd name="connsiteY3" fmla="*/ 1068267 h 2136534"/>
              <a:gd name="connsiteX4" fmla="*/ 1068267 w 2136534"/>
              <a:gd name="connsiteY4" fmla="*/ 0 h 2136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6534" h="2136534">
                <a:moveTo>
                  <a:pt x="1068267" y="0"/>
                </a:moveTo>
                <a:cubicBezTo>
                  <a:pt x="1658255" y="0"/>
                  <a:pt x="2136534" y="478279"/>
                  <a:pt x="2136534" y="1068267"/>
                </a:cubicBezTo>
                <a:cubicBezTo>
                  <a:pt x="2136534" y="1658255"/>
                  <a:pt x="1658255" y="2136534"/>
                  <a:pt x="1068267" y="2136534"/>
                </a:cubicBezTo>
                <a:cubicBezTo>
                  <a:pt x="478279" y="2136534"/>
                  <a:pt x="0" y="1658255"/>
                  <a:pt x="0" y="1068267"/>
                </a:cubicBezTo>
                <a:cubicBezTo>
                  <a:pt x="0" y="478279"/>
                  <a:pt x="478279" y="0"/>
                  <a:pt x="106826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图片占位符 18"/>
          <p:cNvSpPr>
            <a:spLocks noGrp="1"/>
          </p:cNvSpPr>
          <p:nvPr>
            <p:ph type="pic" sz="quarter" idx="13"/>
          </p:nvPr>
        </p:nvSpPr>
        <p:spPr>
          <a:xfrm>
            <a:off x="334962" y="1648337"/>
            <a:ext cx="2886202" cy="2111303"/>
          </a:xfrm>
          <a:custGeom>
            <a:avLst/>
            <a:gdLst>
              <a:gd name="connsiteX0" fmla="*/ 0 w 2886202"/>
              <a:gd name="connsiteY0" fmla="*/ 0 h 2111303"/>
              <a:gd name="connsiteX1" fmla="*/ 2886202 w 2886202"/>
              <a:gd name="connsiteY1" fmla="*/ 0 h 2111303"/>
              <a:gd name="connsiteX2" fmla="*/ 2886202 w 2886202"/>
              <a:gd name="connsiteY2" fmla="*/ 2111303 h 2111303"/>
              <a:gd name="connsiteX3" fmla="*/ 0 w 2886202"/>
              <a:gd name="connsiteY3" fmla="*/ 2111303 h 2111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6202" h="2111303">
                <a:moveTo>
                  <a:pt x="0" y="0"/>
                </a:moveTo>
                <a:lnTo>
                  <a:pt x="2886202" y="0"/>
                </a:lnTo>
                <a:lnTo>
                  <a:pt x="2886202" y="2111303"/>
                </a:lnTo>
                <a:lnTo>
                  <a:pt x="0" y="21113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0" name="图片占位符 19"/>
          <p:cNvSpPr>
            <a:spLocks noGrp="1"/>
          </p:cNvSpPr>
          <p:nvPr>
            <p:ph type="pic" sz="quarter" idx="14"/>
          </p:nvPr>
        </p:nvSpPr>
        <p:spPr>
          <a:xfrm>
            <a:off x="3209798" y="3759641"/>
            <a:ext cx="2886202" cy="2111303"/>
          </a:xfrm>
          <a:custGeom>
            <a:avLst/>
            <a:gdLst>
              <a:gd name="connsiteX0" fmla="*/ 0 w 2886202"/>
              <a:gd name="connsiteY0" fmla="*/ 0 h 2111303"/>
              <a:gd name="connsiteX1" fmla="*/ 2886202 w 2886202"/>
              <a:gd name="connsiteY1" fmla="*/ 0 h 2111303"/>
              <a:gd name="connsiteX2" fmla="*/ 2886202 w 2886202"/>
              <a:gd name="connsiteY2" fmla="*/ 2111303 h 2111303"/>
              <a:gd name="connsiteX3" fmla="*/ 0 w 2886202"/>
              <a:gd name="connsiteY3" fmla="*/ 2111303 h 2111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6202" h="2111303">
                <a:moveTo>
                  <a:pt x="0" y="0"/>
                </a:moveTo>
                <a:lnTo>
                  <a:pt x="2886202" y="0"/>
                </a:lnTo>
                <a:lnTo>
                  <a:pt x="2886202" y="2111303"/>
                </a:lnTo>
                <a:lnTo>
                  <a:pt x="0" y="21113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/>
          <p:cNvSpPr>
            <a:spLocks noGrp="1"/>
          </p:cNvSpPr>
          <p:nvPr>
            <p:ph type="pic" sz="quarter" idx="15"/>
          </p:nvPr>
        </p:nvSpPr>
        <p:spPr>
          <a:xfrm>
            <a:off x="6096000" y="1648337"/>
            <a:ext cx="2886202" cy="2111303"/>
          </a:xfrm>
          <a:custGeom>
            <a:avLst/>
            <a:gdLst>
              <a:gd name="connsiteX0" fmla="*/ 0 w 2886202"/>
              <a:gd name="connsiteY0" fmla="*/ 0 h 2111303"/>
              <a:gd name="connsiteX1" fmla="*/ 2886202 w 2886202"/>
              <a:gd name="connsiteY1" fmla="*/ 0 h 2111303"/>
              <a:gd name="connsiteX2" fmla="*/ 2886202 w 2886202"/>
              <a:gd name="connsiteY2" fmla="*/ 2111303 h 2111303"/>
              <a:gd name="connsiteX3" fmla="*/ 0 w 2886202"/>
              <a:gd name="connsiteY3" fmla="*/ 2111303 h 2111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6202" h="2111303">
                <a:moveTo>
                  <a:pt x="0" y="0"/>
                </a:moveTo>
                <a:lnTo>
                  <a:pt x="2886202" y="0"/>
                </a:lnTo>
                <a:lnTo>
                  <a:pt x="2886202" y="2111303"/>
                </a:lnTo>
                <a:lnTo>
                  <a:pt x="0" y="21113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图片占位符 21"/>
          <p:cNvSpPr>
            <a:spLocks noGrp="1"/>
          </p:cNvSpPr>
          <p:nvPr>
            <p:ph type="pic" sz="quarter" idx="16"/>
          </p:nvPr>
        </p:nvSpPr>
        <p:spPr>
          <a:xfrm>
            <a:off x="8970835" y="3759641"/>
            <a:ext cx="2886202" cy="2111303"/>
          </a:xfrm>
          <a:custGeom>
            <a:avLst/>
            <a:gdLst>
              <a:gd name="connsiteX0" fmla="*/ 0 w 2886202"/>
              <a:gd name="connsiteY0" fmla="*/ 0 h 2111303"/>
              <a:gd name="connsiteX1" fmla="*/ 2886202 w 2886202"/>
              <a:gd name="connsiteY1" fmla="*/ 0 h 2111303"/>
              <a:gd name="connsiteX2" fmla="*/ 2886202 w 2886202"/>
              <a:gd name="connsiteY2" fmla="*/ 2111303 h 2111303"/>
              <a:gd name="connsiteX3" fmla="*/ 0 w 2886202"/>
              <a:gd name="connsiteY3" fmla="*/ 2111303 h 2111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6202" h="2111303">
                <a:moveTo>
                  <a:pt x="0" y="0"/>
                </a:moveTo>
                <a:lnTo>
                  <a:pt x="2886202" y="0"/>
                </a:lnTo>
                <a:lnTo>
                  <a:pt x="2886202" y="2111303"/>
                </a:lnTo>
                <a:lnTo>
                  <a:pt x="0" y="21113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图片占位符 22"/>
          <p:cNvSpPr>
            <a:spLocks noGrp="1"/>
          </p:cNvSpPr>
          <p:nvPr>
            <p:ph type="pic" sz="quarter" idx="10"/>
          </p:nvPr>
        </p:nvSpPr>
        <p:spPr>
          <a:xfrm>
            <a:off x="576403" y="1577512"/>
            <a:ext cx="2365202" cy="2458720"/>
          </a:xfrm>
          <a:custGeom>
            <a:avLst/>
            <a:gdLst>
              <a:gd name="connsiteX0" fmla="*/ 0 w 2365202"/>
              <a:gd name="connsiteY0" fmla="*/ 0 h 2458720"/>
              <a:gd name="connsiteX1" fmla="*/ 2365202 w 2365202"/>
              <a:gd name="connsiteY1" fmla="*/ 0 h 2458720"/>
              <a:gd name="connsiteX2" fmla="*/ 2365202 w 2365202"/>
              <a:gd name="connsiteY2" fmla="*/ 2458720 h 2458720"/>
              <a:gd name="connsiteX3" fmla="*/ 0 w 2365202"/>
              <a:gd name="connsiteY3" fmla="*/ 2458720 h 245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5202" h="2458720">
                <a:moveTo>
                  <a:pt x="0" y="0"/>
                </a:moveTo>
                <a:lnTo>
                  <a:pt x="2365202" y="0"/>
                </a:lnTo>
                <a:lnTo>
                  <a:pt x="2365202" y="2458720"/>
                </a:lnTo>
                <a:lnTo>
                  <a:pt x="0" y="24587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" name="图片占位符 23"/>
          <p:cNvSpPr>
            <a:spLocks noGrp="1"/>
          </p:cNvSpPr>
          <p:nvPr>
            <p:ph type="pic" sz="quarter" idx="11"/>
          </p:nvPr>
        </p:nvSpPr>
        <p:spPr>
          <a:xfrm>
            <a:off x="3467733" y="1577512"/>
            <a:ext cx="2365202" cy="2458720"/>
          </a:xfrm>
          <a:custGeom>
            <a:avLst/>
            <a:gdLst>
              <a:gd name="connsiteX0" fmla="*/ 0 w 2365202"/>
              <a:gd name="connsiteY0" fmla="*/ 0 h 2458720"/>
              <a:gd name="connsiteX1" fmla="*/ 2365202 w 2365202"/>
              <a:gd name="connsiteY1" fmla="*/ 0 h 2458720"/>
              <a:gd name="connsiteX2" fmla="*/ 2365202 w 2365202"/>
              <a:gd name="connsiteY2" fmla="*/ 2458720 h 2458720"/>
              <a:gd name="connsiteX3" fmla="*/ 0 w 2365202"/>
              <a:gd name="connsiteY3" fmla="*/ 2458720 h 245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5202" h="2458720">
                <a:moveTo>
                  <a:pt x="0" y="0"/>
                </a:moveTo>
                <a:lnTo>
                  <a:pt x="2365202" y="0"/>
                </a:lnTo>
                <a:lnTo>
                  <a:pt x="2365202" y="2458720"/>
                </a:lnTo>
                <a:lnTo>
                  <a:pt x="0" y="24587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图片占位符 24"/>
          <p:cNvSpPr>
            <a:spLocks noGrp="1"/>
          </p:cNvSpPr>
          <p:nvPr>
            <p:ph type="pic" sz="quarter" idx="12"/>
          </p:nvPr>
        </p:nvSpPr>
        <p:spPr>
          <a:xfrm>
            <a:off x="6359063" y="1577512"/>
            <a:ext cx="2365202" cy="2458720"/>
          </a:xfrm>
          <a:custGeom>
            <a:avLst/>
            <a:gdLst>
              <a:gd name="connsiteX0" fmla="*/ 0 w 2365202"/>
              <a:gd name="connsiteY0" fmla="*/ 0 h 2458720"/>
              <a:gd name="connsiteX1" fmla="*/ 2365202 w 2365202"/>
              <a:gd name="connsiteY1" fmla="*/ 0 h 2458720"/>
              <a:gd name="connsiteX2" fmla="*/ 2365202 w 2365202"/>
              <a:gd name="connsiteY2" fmla="*/ 2458720 h 2458720"/>
              <a:gd name="connsiteX3" fmla="*/ 0 w 2365202"/>
              <a:gd name="connsiteY3" fmla="*/ 2458720 h 245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5202" h="2458720">
                <a:moveTo>
                  <a:pt x="0" y="0"/>
                </a:moveTo>
                <a:lnTo>
                  <a:pt x="2365202" y="0"/>
                </a:lnTo>
                <a:lnTo>
                  <a:pt x="2365202" y="2458720"/>
                </a:lnTo>
                <a:lnTo>
                  <a:pt x="0" y="24587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6" name="图片占位符 25"/>
          <p:cNvSpPr>
            <a:spLocks noGrp="1"/>
          </p:cNvSpPr>
          <p:nvPr>
            <p:ph type="pic" sz="quarter" idx="13"/>
          </p:nvPr>
        </p:nvSpPr>
        <p:spPr>
          <a:xfrm>
            <a:off x="9250394" y="1577512"/>
            <a:ext cx="2365202" cy="2458720"/>
          </a:xfrm>
          <a:custGeom>
            <a:avLst/>
            <a:gdLst>
              <a:gd name="connsiteX0" fmla="*/ 0 w 2365202"/>
              <a:gd name="connsiteY0" fmla="*/ 0 h 2458720"/>
              <a:gd name="connsiteX1" fmla="*/ 2365202 w 2365202"/>
              <a:gd name="connsiteY1" fmla="*/ 0 h 2458720"/>
              <a:gd name="connsiteX2" fmla="*/ 2365202 w 2365202"/>
              <a:gd name="connsiteY2" fmla="*/ 2458720 h 2458720"/>
              <a:gd name="connsiteX3" fmla="*/ 0 w 2365202"/>
              <a:gd name="connsiteY3" fmla="*/ 2458720 h 245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65202" h="2458720">
                <a:moveTo>
                  <a:pt x="0" y="0"/>
                </a:moveTo>
                <a:lnTo>
                  <a:pt x="2365202" y="0"/>
                </a:lnTo>
                <a:lnTo>
                  <a:pt x="2365202" y="2458720"/>
                </a:lnTo>
                <a:lnTo>
                  <a:pt x="0" y="24587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3"/>
          </p:nvPr>
        </p:nvSpPr>
        <p:spPr>
          <a:xfrm>
            <a:off x="6886257" y="0"/>
            <a:ext cx="2591118" cy="4410072"/>
          </a:xfrm>
          <a:custGeom>
            <a:avLst/>
            <a:gdLst>
              <a:gd name="connsiteX0" fmla="*/ 0 w 2591118"/>
              <a:gd name="connsiteY0" fmla="*/ 0 h 4410072"/>
              <a:gd name="connsiteX1" fmla="*/ 2591118 w 2591118"/>
              <a:gd name="connsiteY1" fmla="*/ 0 h 4410072"/>
              <a:gd name="connsiteX2" fmla="*/ 2591118 w 2591118"/>
              <a:gd name="connsiteY2" fmla="*/ 4410072 h 4410072"/>
              <a:gd name="connsiteX3" fmla="*/ 0 w 2591118"/>
              <a:gd name="connsiteY3" fmla="*/ 4410072 h 4410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1118" h="4410072">
                <a:moveTo>
                  <a:pt x="0" y="0"/>
                </a:moveTo>
                <a:lnTo>
                  <a:pt x="2591118" y="0"/>
                </a:lnTo>
                <a:lnTo>
                  <a:pt x="2591118" y="4410072"/>
                </a:lnTo>
                <a:lnTo>
                  <a:pt x="0" y="44100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4B1912-563B-4602-93FE-6D2DD4CD3E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6B993C-DAD5-4456-A50C-0299D7B9CFF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72687-28A3-48CB-BF9B-D32F3C6405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FC186-00F4-4966-8255-699049442A48}" type="slidenum">
              <a:rPr lang="zh-CN" altLang="en-US" smtClean="0"/>
            </a:fld>
            <a:endParaRPr lang="zh-CN" altLang="en-US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13432849" y="656492"/>
            <a:ext cx="1184694" cy="4470156"/>
            <a:chOff x="13432849" y="656492"/>
            <a:chExt cx="1184694" cy="4470156"/>
          </a:xfrm>
        </p:grpSpPr>
        <p:sp>
          <p:nvSpPr>
            <p:cNvPr id="11" name="椭圆 10"/>
            <p:cNvSpPr/>
            <p:nvPr userDrawn="1"/>
          </p:nvSpPr>
          <p:spPr>
            <a:xfrm flipH="1">
              <a:off x="13432849" y="656492"/>
              <a:ext cx="1184694" cy="1184694"/>
            </a:xfrm>
            <a:prstGeom prst="ellipse">
              <a:avLst/>
            </a:prstGeom>
            <a:solidFill>
              <a:srgbClr val="C5B8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 flipH="1">
              <a:off x="13432849" y="2299223"/>
              <a:ext cx="1184694" cy="1184694"/>
            </a:xfrm>
            <a:prstGeom prst="ellipse">
              <a:avLst/>
            </a:prstGeom>
            <a:solidFill>
              <a:srgbClr val="F0EB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 flipH="1">
              <a:off x="13432849" y="3941954"/>
              <a:ext cx="1184694" cy="1184694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7.xml"/><Relationship Id="rId6" Type="http://schemas.openxmlformats.org/officeDocument/2006/relationships/image" Target="../media/image3.sv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3" Type="http://schemas.openxmlformats.org/officeDocument/2006/relationships/image" Target="../media/image3.png"/><Relationship Id="rId2" Type="http://schemas.openxmlformats.org/officeDocument/2006/relationships/image" Target="../media/image1.sv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3.svg"/><Relationship Id="rId7" Type="http://schemas.openxmlformats.org/officeDocument/2006/relationships/image" Target="../media/image4.png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openxmlformats.org/officeDocument/2006/relationships/image" Target="../media/image2.svg"/><Relationship Id="rId11" Type="http://schemas.openxmlformats.org/officeDocument/2006/relationships/slideLayout" Target="../slideLayouts/slideLayout17.xml"/><Relationship Id="rId10" Type="http://schemas.openxmlformats.org/officeDocument/2006/relationships/image" Target="../media/image5.sv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2.xml"/><Relationship Id="rId6" Type="http://schemas.openxmlformats.org/officeDocument/2006/relationships/image" Target="../media/image5.svg"/><Relationship Id="rId5" Type="http://schemas.openxmlformats.org/officeDocument/2006/relationships/image" Target="../media/image7.png"/><Relationship Id="rId4" Type="http://schemas.openxmlformats.org/officeDocument/2006/relationships/image" Target="../media/image3.svg"/><Relationship Id="rId3" Type="http://schemas.openxmlformats.org/officeDocument/2006/relationships/image" Target="../media/image4.png"/><Relationship Id="rId2" Type="http://schemas.openxmlformats.org/officeDocument/2006/relationships/image" Target="../media/image1.sv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image" Target="../media/image3.svg"/><Relationship Id="rId7" Type="http://schemas.openxmlformats.org/officeDocument/2006/relationships/image" Target="../media/image4.png"/><Relationship Id="rId6" Type="http://schemas.openxmlformats.org/officeDocument/2006/relationships/image" Target="../media/image1.svg"/><Relationship Id="rId5" Type="http://schemas.openxmlformats.org/officeDocument/2006/relationships/image" Target="../media/image2.png"/><Relationship Id="rId4" Type="http://schemas.openxmlformats.org/officeDocument/2006/relationships/image" Target="../media/image4.svg"/><Relationship Id="rId3" Type="http://schemas.openxmlformats.org/officeDocument/2006/relationships/image" Target="../media/image6.png"/><Relationship Id="rId2" Type="http://schemas.openxmlformats.org/officeDocument/2006/relationships/image" Target="../media/image2.svg"/><Relationship Id="rId11" Type="http://schemas.openxmlformats.org/officeDocument/2006/relationships/slideLayout" Target="../slideLayouts/slideLayout17.xml"/><Relationship Id="rId10" Type="http://schemas.openxmlformats.org/officeDocument/2006/relationships/image" Target="../media/image5.sv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/>
        </p:nvSpPr>
        <p:spPr>
          <a:xfrm>
            <a:off x="-1004938" y="-901433"/>
            <a:ext cx="7489981" cy="3170080"/>
          </a:xfrm>
          <a:custGeom>
            <a:avLst/>
            <a:gdLst>
              <a:gd name="connsiteX0" fmla="*/ 310457 w 7489981"/>
              <a:gd name="connsiteY0" fmla="*/ 2880704 h 3170080"/>
              <a:gd name="connsiteX1" fmla="*/ 2799014 w 7489981"/>
              <a:gd name="connsiteY1" fmla="*/ 3065899 h 3170080"/>
              <a:gd name="connsiteX2" fmla="*/ 4731986 w 7489981"/>
              <a:gd name="connsiteY2" fmla="*/ 1549615 h 3170080"/>
              <a:gd name="connsiteX3" fmla="*/ 6433465 w 7489981"/>
              <a:gd name="connsiteY3" fmla="*/ 1294972 h 3170080"/>
              <a:gd name="connsiteX4" fmla="*/ 7243692 w 7489981"/>
              <a:gd name="connsiteY4" fmla="*/ 33332 h 3170080"/>
              <a:gd name="connsiteX5" fmla="*/ 1977211 w 7489981"/>
              <a:gd name="connsiteY5" fmla="*/ 473170 h 3170080"/>
              <a:gd name="connsiteX6" fmla="*/ 217860 w 7489981"/>
              <a:gd name="connsiteY6" fmla="*/ 1619063 h 3170080"/>
              <a:gd name="connsiteX7" fmla="*/ 310457 w 7489981"/>
              <a:gd name="connsiteY7" fmla="*/ 2880704 h 317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89981" h="3170080">
                <a:moveTo>
                  <a:pt x="310457" y="2880704"/>
                </a:moveTo>
                <a:cubicBezTo>
                  <a:pt x="740649" y="3121843"/>
                  <a:pt x="2062093" y="3287747"/>
                  <a:pt x="2799014" y="3065899"/>
                </a:cubicBezTo>
                <a:cubicBezTo>
                  <a:pt x="3535936" y="2844051"/>
                  <a:pt x="4126244" y="1844769"/>
                  <a:pt x="4731986" y="1549615"/>
                </a:cubicBezTo>
                <a:cubicBezTo>
                  <a:pt x="5337728" y="1254461"/>
                  <a:pt x="6014847" y="1547686"/>
                  <a:pt x="6433465" y="1294972"/>
                </a:cubicBezTo>
                <a:cubicBezTo>
                  <a:pt x="6852083" y="1042258"/>
                  <a:pt x="7986401" y="170299"/>
                  <a:pt x="7243692" y="33332"/>
                </a:cubicBezTo>
                <a:cubicBezTo>
                  <a:pt x="6500983" y="-103635"/>
                  <a:pt x="3148183" y="208881"/>
                  <a:pt x="1977211" y="473170"/>
                </a:cubicBezTo>
                <a:cubicBezTo>
                  <a:pt x="806239" y="737458"/>
                  <a:pt x="491794" y="1219737"/>
                  <a:pt x="217860" y="1619063"/>
                </a:cubicBezTo>
                <a:cubicBezTo>
                  <a:pt x="-56074" y="2018389"/>
                  <a:pt x="-119735" y="2639565"/>
                  <a:pt x="310457" y="2880704"/>
                </a:cubicBezTo>
                <a:close/>
              </a:path>
            </a:pathLst>
          </a:custGeom>
          <a:solidFill>
            <a:srgbClr val="F0E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5053475" y="3493495"/>
            <a:ext cx="8640724" cy="5510256"/>
          </a:xfrm>
          <a:custGeom>
            <a:avLst/>
            <a:gdLst>
              <a:gd name="connsiteX0" fmla="*/ 6205 w 8640724"/>
              <a:gd name="connsiteY0" fmla="*/ 3760745 h 5510256"/>
              <a:gd name="connsiteX1" fmla="*/ 829165 w 8640724"/>
              <a:gd name="connsiteY1" fmla="*/ 2876825 h 5510256"/>
              <a:gd name="connsiteX2" fmla="*/ 2718925 w 8640724"/>
              <a:gd name="connsiteY2" fmla="*/ 2983505 h 5510256"/>
              <a:gd name="connsiteX3" fmla="*/ 4181965 w 8640724"/>
              <a:gd name="connsiteY3" fmla="*/ 2206265 h 5510256"/>
              <a:gd name="connsiteX4" fmla="*/ 6163165 w 8640724"/>
              <a:gd name="connsiteY4" fmla="*/ 2099585 h 5510256"/>
              <a:gd name="connsiteX5" fmla="*/ 6833725 w 8640724"/>
              <a:gd name="connsiteY5" fmla="*/ 819425 h 5510256"/>
              <a:gd name="connsiteX6" fmla="*/ 7687165 w 8640724"/>
              <a:gd name="connsiteY6" fmla="*/ 240305 h 5510256"/>
              <a:gd name="connsiteX7" fmla="*/ 8235805 w 8640724"/>
              <a:gd name="connsiteY7" fmla="*/ 4903745 h 5510256"/>
              <a:gd name="connsiteX8" fmla="*/ 1210165 w 8640724"/>
              <a:gd name="connsiteY8" fmla="*/ 5330465 h 5510256"/>
              <a:gd name="connsiteX9" fmla="*/ 6205 w 8640724"/>
              <a:gd name="connsiteY9" fmla="*/ 3760745 h 551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640724" h="5510256">
                <a:moveTo>
                  <a:pt x="6205" y="3760745"/>
                </a:moveTo>
                <a:cubicBezTo>
                  <a:pt x="-57295" y="3351805"/>
                  <a:pt x="377045" y="3006365"/>
                  <a:pt x="829165" y="2876825"/>
                </a:cubicBezTo>
                <a:cubicBezTo>
                  <a:pt x="1281285" y="2747285"/>
                  <a:pt x="2160125" y="3095265"/>
                  <a:pt x="2718925" y="2983505"/>
                </a:cubicBezTo>
                <a:cubicBezTo>
                  <a:pt x="3277725" y="2871745"/>
                  <a:pt x="3607925" y="2353585"/>
                  <a:pt x="4181965" y="2206265"/>
                </a:cubicBezTo>
                <a:cubicBezTo>
                  <a:pt x="4756005" y="2058945"/>
                  <a:pt x="5721205" y="2330725"/>
                  <a:pt x="6163165" y="2099585"/>
                </a:cubicBezTo>
                <a:cubicBezTo>
                  <a:pt x="6605125" y="1868445"/>
                  <a:pt x="6579725" y="1129305"/>
                  <a:pt x="6833725" y="819425"/>
                </a:cubicBezTo>
                <a:cubicBezTo>
                  <a:pt x="7087725" y="509545"/>
                  <a:pt x="7453485" y="-440415"/>
                  <a:pt x="7687165" y="240305"/>
                </a:cubicBezTo>
                <a:cubicBezTo>
                  <a:pt x="7920845" y="921025"/>
                  <a:pt x="9315305" y="4055385"/>
                  <a:pt x="8235805" y="4903745"/>
                </a:cubicBezTo>
                <a:cubicBezTo>
                  <a:pt x="7156305" y="5752105"/>
                  <a:pt x="2579225" y="5520965"/>
                  <a:pt x="1210165" y="5330465"/>
                </a:cubicBezTo>
                <a:cubicBezTo>
                  <a:pt x="-158895" y="5139965"/>
                  <a:pt x="69705" y="4169685"/>
                  <a:pt x="6205" y="3760745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/>
        </p:nvSpPr>
        <p:spPr>
          <a:xfrm rot="13201405">
            <a:off x="7536677" y="-2551129"/>
            <a:ext cx="8640724" cy="5510256"/>
          </a:xfrm>
          <a:custGeom>
            <a:avLst/>
            <a:gdLst>
              <a:gd name="connsiteX0" fmla="*/ 6205 w 8640724"/>
              <a:gd name="connsiteY0" fmla="*/ 3760745 h 5510256"/>
              <a:gd name="connsiteX1" fmla="*/ 829165 w 8640724"/>
              <a:gd name="connsiteY1" fmla="*/ 2876825 h 5510256"/>
              <a:gd name="connsiteX2" fmla="*/ 2718925 w 8640724"/>
              <a:gd name="connsiteY2" fmla="*/ 2983505 h 5510256"/>
              <a:gd name="connsiteX3" fmla="*/ 4181965 w 8640724"/>
              <a:gd name="connsiteY3" fmla="*/ 2206265 h 5510256"/>
              <a:gd name="connsiteX4" fmla="*/ 6163165 w 8640724"/>
              <a:gd name="connsiteY4" fmla="*/ 2099585 h 5510256"/>
              <a:gd name="connsiteX5" fmla="*/ 6833725 w 8640724"/>
              <a:gd name="connsiteY5" fmla="*/ 819425 h 5510256"/>
              <a:gd name="connsiteX6" fmla="*/ 7687165 w 8640724"/>
              <a:gd name="connsiteY6" fmla="*/ 240305 h 5510256"/>
              <a:gd name="connsiteX7" fmla="*/ 8235805 w 8640724"/>
              <a:gd name="connsiteY7" fmla="*/ 4903745 h 5510256"/>
              <a:gd name="connsiteX8" fmla="*/ 1210165 w 8640724"/>
              <a:gd name="connsiteY8" fmla="*/ 5330465 h 5510256"/>
              <a:gd name="connsiteX9" fmla="*/ 6205 w 8640724"/>
              <a:gd name="connsiteY9" fmla="*/ 3760745 h 551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640724" h="5510256">
                <a:moveTo>
                  <a:pt x="6205" y="3760745"/>
                </a:moveTo>
                <a:cubicBezTo>
                  <a:pt x="-57295" y="3351805"/>
                  <a:pt x="377045" y="3006365"/>
                  <a:pt x="829165" y="2876825"/>
                </a:cubicBezTo>
                <a:cubicBezTo>
                  <a:pt x="1281285" y="2747285"/>
                  <a:pt x="2160125" y="3095265"/>
                  <a:pt x="2718925" y="2983505"/>
                </a:cubicBezTo>
                <a:cubicBezTo>
                  <a:pt x="3277725" y="2871745"/>
                  <a:pt x="3607925" y="2353585"/>
                  <a:pt x="4181965" y="2206265"/>
                </a:cubicBezTo>
                <a:cubicBezTo>
                  <a:pt x="4756005" y="2058945"/>
                  <a:pt x="5721205" y="2330725"/>
                  <a:pt x="6163165" y="2099585"/>
                </a:cubicBezTo>
                <a:cubicBezTo>
                  <a:pt x="6605125" y="1868445"/>
                  <a:pt x="6579725" y="1129305"/>
                  <a:pt x="6833725" y="819425"/>
                </a:cubicBezTo>
                <a:cubicBezTo>
                  <a:pt x="7087725" y="509545"/>
                  <a:pt x="7453485" y="-440415"/>
                  <a:pt x="7687165" y="240305"/>
                </a:cubicBezTo>
                <a:cubicBezTo>
                  <a:pt x="7920845" y="921025"/>
                  <a:pt x="9315305" y="4055385"/>
                  <a:pt x="8235805" y="4903745"/>
                </a:cubicBezTo>
                <a:cubicBezTo>
                  <a:pt x="7156305" y="5752105"/>
                  <a:pt x="2579225" y="5520965"/>
                  <a:pt x="1210165" y="5330465"/>
                </a:cubicBezTo>
                <a:cubicBezTo>
                  <a:pt x="-158895" y="5139965"/>
                  <a:pt x="69705" y="4169685"/>
                  <a:pt x="6205" y="3760745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/>
          <p:cNvSpPr/>
          <p:nvPr/>
        </p:nvSpPr>
        <p:spPr>
          <a:xfrm rot="14581717">
            <a:off x="-3049455" y="5272960"/>
            <a:ext cx="7489981" cy="3170080"/>
          </a:xfrm>
          <a:custGeom>
            <a:avLst/>
            <a:gdLst>
              <a:gd name="connsiteX0" fmla="*/ 310457 w 7489981"/>
              <a:gd name="connsiteY0" fmla="*/ 2880704 h 3170080"/>
              <a:gd name="connsiteX1" fmla="*/ 2799014 w 7489981"/>
              <a:gd name="connsiteY1" fmla="*/ 3065899 h 3170080"/>
              <a:gd name="connsiteX2" fmla="*/ 4731986 w 7489981"/>
              <a:gd name="connsiteY2" fmla="*/ 1549615 h 3170080"/>
              <a:gd name="connsiteX3" fmla="*/ 6433465 w 7489981"/>
              <a:gd name="connsiteY3" fmla="*/ 1294972 h 3170080"/>
              <a:gd name="connsiteX4" fmla="*/ 7243692 w 7489981"/>
              <a:gd name="connsiteY4" fmla="*/ 33332 h 3170080"/>
              <a:gd name="connsiteX5" fmla="*/ 1977211 w 7489981"/>
              <a:gd name="connsiteY5" fmla="*/ 473170 h 3170080"/>
              <a:gd name="connsiteX6" fmla="*/ 217860 w 7489981"/>
              <a:gd name="connsiteY6" fmla="*/ 1619063 h 3170080"/>
              <a:gd name="connsiteX7" fmla="*/ 310457 w 7489981"/>
              <a:gd name="connsiteY7" fmla="*/ 2880704 h 317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89981" h="3170080">
                <a:moveTo>
                  <a:pt x="310457" y="2880704"/>
                </a:moveTo>
                <a:cubicBezTo>
                  <a:pt x="740649" y="3121843"/>
                  <a:pt x="2062093" y="3287747"/>
                  <a:pt x="2799014" y="3065899"/>
                </a:cubicBezTo>
                <a:cubicBezTo>
                  <a:pt x="3535936" y="2844051"/>
                  <a:pt x="4126244" y="1844769"/>
                  <a:pt x="4731986" y="1549615"/>
                </a:cubicBezTo>
                <a:cubicBezTo>
                  <a:pt x="5337728" y="1254461"/>
                  <a:pt x="6014847" y="1547686"/>
                  <a:pt x="6433465" y="1294972"/>
                </a:cubicBezTo>
                <a:cubicBezTo>
                  <a:pt x="6852083" y="1042258"/>
                  <a:pt x="7986401" y="170299"/>
                  <a:pt x="7243692" y="33332"/>
                </a:cubicBezTo>
                <a:cubicBezTo>
                  <a:pt x="6500983" y="-103635"/>
                  <a:pt x="3148183" y="208881"/>
                  <a:pt x="1977211" y="473170"/>
                </a:cubicBezTo>
                <a:cubicBezTo>
                  <a:pt x="806239" y="737458"/>
                  <a:pt x="491794" y="1219737"/>
                  <a:pt x="217860" y="1619063"/>
                </a:cubicBezTo>
                <a:cubicBezTo>
                  <a:pt x="-56074" y="2018389"/>
                  <a:pt x="-119735" y="2639565"/>
                  <a:pt x="310457" y="2880704"/>
                </a:cubicBezTo>
                <a:close/>
              </a:path>
            </a:pathLst>
          </a:custGeom>
          <a:solidFill>
            <a:srgbClr val="F0E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474470" y="2249805"/>
            <a:ext cx="92430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latin typeface="+mj-ea"/>
                <a:ea typeface="+mj-ea"/>
              </a:rPr>
              <a:t>防监听系统</a:t>
            </a:r>
            <a:endParaRPr lang="zh-CN" altLang="en-US" sz="7200" dirty="0"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775638" y="3521326"/>
            <a:ext cx="864072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+mj-ea"/>
                <a:ea typeface="+mj-ea"/>
              </a:rPr>
              <a:t>第一迭代周期汇报</a:t>
            </a:r>
            <a:endParaRPr lang="zh-CN" altLang="en-US" sz="2400" dirty="0">
              <a:latin typeface="+mj-ea"/>
              <a:ea typeface="+mj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75638" y="4069606"/>
            <a:ext cx="8640724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dirty="0">
                <a:ea typeface="+mj-ea"/>
              </a:rPr>
              <a:t>小组成员：陈丽娜、旷鹏、陈浩然、孟紫云、刘乐乐</a:t>
            </a:r>
            <a:endParaRPr lang="zh-CN" altLang="en-US" dirty="0">
              <a:ea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占位符 2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29210" y="699135"/>
            <a:ext cx="12133580" cy="57423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/>
        </p:nvSpPr>
        <p:spPr>
          <a:xfrm>
            <a:off x="-1004938" y="-901433"/>
            <a:ext cx="7489981" cy="3170080"/>
          </a:xfrm>
          <a:custGeom>
            <a:avLst/>
            <a:gdLst>
              <a:gd name="connsiteX0" fmla="*/ 310457 w 7489981"/>
              <a:gd name="connsiteY0" fmla="*/ 2880704 h 3170080"/>
              <a:gd name="connsiteX1" fmla="*/ 2799014 w 7489981"/>
              <a:gd name="connsiteY1" fmla="*/ 3065899 h 3170080"/>
              <a:gd name="connsiteX2" fmla="*/ 4731986 w 7489981"/>
              <a:gd name="connsiteY2" fmla="*/ 1549615 h 3170080"/>
              <a:gd name="connsiteX3" fmla="*/ 6433465 w 7489981"/>
              <a:gd name="connsiteY3" fmla="*/ 1294972 h 3170080"/>
              <a:gd name="connsiteX4" fmla="*/ 7243692 w 7489981"/>
              <a:gd name="connsiteY4" fmla="*/ 33332 h 3170080"/>
              <a:gd name="connsiteX5" fmla="*/ 1977211 w 7489981"/>
              <a:gd name="connsiteY5" fmla="*/ 473170 h 3170080"/>
              <a:gd name="connsiteX6" fmla="*/ 217860 w 7489981"/>
              <a:gd name="connsiteY6" fmla="*/ 1619063 h 3170080"/>
              <a:gd name="connsiteX7" fmla="*/ 310457 w 7489981"/>
              <a:gd name="connsiteY7" fmla="*/ 2880704 h 317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89981" h="3170080">
                <a:moveTo>
                  <a:pt x="310457" y="2880704"/>
                </a:moveTo>
                <a:cubicBezTo>
                  <a:pt x="740649" y="3121843"/>
                  <a:pt x="2062093" y="3287747"/>
                  <a:pt x="2799014" y="3065899"/>
                </a:cubicBezTo>
                <a:cubicBezTo>
                  <a:pt x="3535936" y="2844051"/>
                  <a:pt x="4126244" y="1844769"/>
                  <a:pt x="4731986" y="1549615"/>
                </a:cubicBezTo>
                <a:cubicBezTo>
                  <a:pt x="5337728" y="1254461"/>
                  <a:pt x="6014847" y="1547686"/>
                  <a:pt x="6433465" y="1294972"/>
                </a:cubicBezTo>
                <a:cubicBezTo>
                  <a:pt x="6852083" y="1042258"/>
                  <a:pt x="7986401" y="170299"/>
                  <a:pt x="7243692" y="33332"/>
                </a:cubicBezTo>
                <a:cubicBezTo>
                  <a:pt x="6500983" y="-103635"/>
                  <a:pt x="3148183" y="208881"/>
                  <a:pt x="1977211" y="473170"/>
                </a:cubicBezTo>
                <a:cubicBezTo>
                  <a:pt x="806239" y="737458"/>
                  <a:pt x="491794" y="1219737"/>
                  <a:pt x="217860" y="1619063"/>
                </a:cubicBezTo>
                <a:cubicBezTo>
                  <a:pt x="-56074" y="2018389"/>
                  <a:pt x="-119735" y="2639565"/>
                  <a:pt x="310457" y="2880704"/>
                </a:cubicBezTo>
                <a:close/>
              </a:path>
            </a:pathLst>
          </a:custGeom>
          <a:solidFill>
            <a:srgbClr val="F0E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5053475" y="3493495"/>
            <a:ext cx="8640724" cy="5510256"/>
          </a:xfrm>
          <a:custGeom>
            <a:avLst/>
            <a:gdLst>
              <a:gd name="connsiteX0" fmla="*/ 6205 w 8640724"/>
              <a:gd name="connsiteY0" fmla="*/ 3760745 h 5510256"/>
              <a:gd name="connsiteX1" fmla="*/ 829165 w 8640724"/>
              <a:gd name="connsiteY1" fmla="*/ 2876825 h 5510256"/>
              <a:gd name="connsiteX2" fmla="*/ 2718925 w 8640724"/>
              <a:gd name="connsiteY2" fmla="*/ 2983505 h 5510256"/>
              <a:gd name="connsiteX3" fmla="*/ 4181965 w 8640724"/>
              <a:gd name="connsiteY3" fmla="*/ 2206265 h 5510256"/>
              <a:gd name="connsiteX4" fmla="*/ 6163165 w 8640724"/>
              <a:gd name="connsiteY4" fmla="*/ 2099585 h 5510256"/>
              <a:gd name="connsiteX5" fmla="*/ 6833725 w 8640724"/>
              <a:gd name="connsiteY5" fmla="*/ 819425 h 5510256"/>
              <a:gd name="connsiteX6" fmla="*/ 7687165 w 8640724"/>
              <a:gd name="connsiteY6" fmla="*/ 240305 h 5510256"/>
              <a:gd name="connsiteX7" fmla="*/ 8235805 w 8640724"/>
              <a:gd name="connsiteY7" fmla="*/ 4903745 h 5510256"/>
              <a:gd name="connsiteX8" fmla="*/ 1210165 w 8640724"/>
              <a:gd name="connsiteY8" fmla="*/ 5330465 h 5510256"/>
              <a:gd name="connsiteX9" fmla="*/ 6205 w 8640724"/>
              <a:gd name="connsiteY9" fmla="*/ 3760745 h 551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640724" h="5510256">
                <a:moveTo>
                  <a:pt x="6205" y="3760745"/>
                </a:moveTo>
                <a:cubicBezTo>
                  <a:pt x="-57295" y="3351805"/>
                  <a:pt x="377045" y="3006365"/>
                  <a:pt x="829165" y="2876825"/>
                </a:cubicBezTo>
                <a:cubicBezTo>
                  <a:pt x="1281285" y="2747285"/>
                  <a:pt x="2160125" y="3095265"/>
                  <a:pt x="2718925" y="2983505"/>
                </a:cubicBezTo>
                <a:cubicBezTo>
                  <a:pt x="3277725" y="2871745"/>
                  <a:pt x="3607925" y="2353585"/>
                  <a:pt x="4181965" y="2206265"/>
                </a:cubicBezTo>
                <a:cubicBezTo>
                  <a:pt x="4756005" y="2058945"/>
                  <a:pt x="5721205" y="2330725"/>
                  <a:pt x="6163165" y="2099585"/>
                </a:cubicBezTo>
                <a:cubicBezTo>
                  <a:pt x="6605125" y="1868445"/>
                  <a:pt x="6579725" y="1129305"/>
                  <a:pt x="6833725" y="819425"/>
                </a:cubicBezTo>
                <a:cubicBezTo>
                  <a:pt x="7087725" y="509545"/>
                  <a:pt x="7453485" y="-440415"/>
                  <a:pt x="7687165" y="240305"/>
                </a:cubicBezTo>
                <a:cubicBezTo>
                  <a:pt x="7920845" y="921025"/>
                  <a:pt x="9315305" y="4055385"/>
                  <a:pt x="8235805" y="4903745"/>
                </a:cubicBezTo>
                <a:cubicBezTo>
                  <a:pt x="7156305" y="5752105"/>
                  <a:pt x="2579225" y="5520965"/>
                  <a:pt x="1210165" y="5330465"/>
                </a:cubicBezTo>
                <a:cubicBezTo>
                  <a:pt x="-158895" y="5139965"/>
                  <a:pt x="69705" y="4169685"/>
                  <a:pt x="6205" y="3760745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/>
          <p:cNvSpPr/>
          <p:nvPr/>
        </p:nvSpPr>
        <p:spPr>
          <a:xfrm rot="13201405">
            <a:off x="7536677" y="-2551129"/>
            <a:ext cx="8640724" cy="5510256"/>
          </a:xfrm>
          <a:custGeom>
            <a:avLst/>
            <a:gdLst>
              <a:gd name="connsiteX0" fmla="*/ 6205 w 8640724"/>
              <a:gd name="connsiteY0" fmla="*/ 3760745 h 5510256"/>
              <a:gd name="connsiteX1" fmla="*/ 829165 w 8640724"/>
              <a:gd name="connsiteY1" fmla="*/ 2876825 h 5510256"/>
              <a:gd name="connsiteX2" fmla="*/ 2718925 w 8640724"/>
              <a:gd name="connsiteY2" fmla="*/ 2983505 h 5510256"/>
              <a:gd name="connsiteX3" fmla="*/ 4181965 w 8640724"/>
              <a:gd name="connsiteY3" fmla="*/ 2206265 h 5510256"/>
              <a:gd name="connsiteX4" fmla="*/ 6163165 w 8640724"/>
              <a:gd name="connsiteY4" fmla="*/ 2099585 h 5510256"/>
              <a:gd name="connsiteX5" fmla="*/ 6833725 w 8640724"/>
              <a:gd name="connsiteY5" fmla="*/ 819425 h 5510256"/>
              <a:gd name="connsiteX6" fmla="*/ 7687165 w 8640724"/>
              <a:gd name="connsiteY6" fmla="*/ 240305 h 5510256"/>
              <a:gd name="connsiteX7" fmla="*/ 8235805 w 8640724"/>
              <a:gd name="connsiteY7" fmla="*/ 4903745 h 5510256"/>
              <a:gd name="connsiteX8" fmla="*/ 1210165 w 8640724"/>
              <a:gd name="connsiteY8" fmla="*/ 5330465 h 5510256"/>
              <a:gd name="connsiteX9" fmla="*/ 6205 w 8640724"/>
              <a:gd name="connsiteY9" fmla="*/ 3760745 h 5510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640724" h="5510256">
                <a:moveTo>
                  <a:pt x="6205" y="3760745"/>
                </a:moveTo>
                <a:cubicBezTo>
                  <a:pt x="-57295" y="3351805"/>
                  <a:pt x="377045" y="3006365"/>
                  <a:pt x="829165" y="2876825"/>
                </a:cubicBezTo>
                <a:cubicBezTo>
                  <a:pt x="1281285" y="2747285"/>
                  <a:pt x="2160125" y="3095265"/>
                  <a:pt x="2718925" y="2983505"/>
                </a:cubicBezTo>
                <a:cubicBezTo>
                  <a:pt x="3277725" y="2871745"/>
                  <a:pt x="3607925" y="2353585"/>
                  <a:pt x="4181965" y="2206265"/>
                </a:cubicBezTo>
                <a:cubicBezTo>
                  <a:pt x="4756005" y="2058945"/>
                  <a:pt x="5721205" y="2330725"/>
                  <a:pt x="6163165" y="2099585"/>
                </a:cubicBezTo>
                <a:cubicBezTo>
                  <a:pt x="6605125" y="1868445"/>
                  <a:pt x="6579725" y="1129305"/>
                  <a:pt x="6833725" y="819425"/>
                </a:cubicBezTo>
                <a:cubicBezTo>
                  <a:pt x="7087725" y="509545"/>
                  <a:pt x="7453485" y="-440415"/>
                  <a:pt x="7687165" y="240305"/>
                </a:cubicBezTo>
                <a:cubicBezTo>
                  <a:pt x="7920845" y="921025"/>
                  <a:pt x="9315305" y="4055385"/>
                  <a:pt x="8235805" y="4903745"/>
                </a:cubicBezTo>
                <a:cubicBezTo>
                  <a:pt x="7156305" y="5752105"/>
                  <a:pt x="2579225" y="5520965"/>
                  <a:pt x="1210165" y="5330465"/>
                </a:cubicBezTo>
                <a:cubicBezTo>
                  <a:pt x="-158895" y="5139965"/>
                  <a:pt x="69705" y="4169685"/>
                  <a:pt x="6205" y="3760745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/>
          <p:cNvSpPr/>
          <p:nvPr/>
        </p:nvSpPr>
        <p:spPr>
          <a:xfrm rot="14581717">
            <a:off x="-3049455" y="5272960"/>
            <a:ext cx="7489981" cy="3170080"/>
          </a:xfrm>
          <a:custGeom>
            <a:avLst/>
            <a:gdLst>
              <a:gd name="connsiteX0" fmla="*/ 310457 w 7489981"/>
              <a:gd name="connsiteY0" fmla="*/ 2880704 h 3170080"/>
              <a:gd name="connsiteX1" fmla="*/ 2799014 w 7489981"/>
              <a:gd name="connsiteY1" fmla="*/ 3065899 h 3170080"/>
              <a:gd name="connsiteX2" fmla="*/ 4731986 w 7489981"/>
              <a:gd name="connsiteY2" fmla="*/ 1549615 h 3170080"/>
              <a:gd name="connsiteX3" fmla="*/ 6433465 w 7489981"/>
              <a:gd name="connsiteY3" fmla="*/ 1294972 h 3170080"/>
              <a:gd name="connsiteX4" fmla="*/ 7243692 w 7489981"/>
              <a:gd name="connsiteY4" fmla="*/ 33332 h 3170080"/>
              <a:gd name="connsiteX5" fmla="*/ 1977211 w 7489981"/>
              <a:gd name="connsiteY5" fmla="*/ 473170 h 3170080"/>
              <a:gd name="connsiteX6" fmla="*/ 217860 w 7489981"/>
              <a:gd name="connsiteY6" fmla="*/ 1619063 h 3170080"/>
              <a:gd name="connsiteX7" fmla="*/ 310457 w 7489981"/>
              <a:gd name="connsiteY7" fmla="*/ 2880704 h 317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89981" h="3170080">
                <a:moveTo>
                  <a:pt x="310457" y="2880704"/>
                </a:moveTo>
                <a:cubicBezTo>
                  <a:pt x="740649" y="3121843"/>
                  <a:pt x="2062093" y="3287747"/>
                  <a:pt x="2799014" y="3065899"/>
                </a:cubicBezTo>
                <a:cubicBezTo>
                  <a:pt x="3535936" y="2844051"/>
                  <a:pt x="4126244" y="1844769"/>
                  <a:pt x="4731986" y="1549615"/>
                </a:cubicBezTo>
                <a:cubicBezTo>
                  <a:pt x="5337728" y="1254461"/>
                  <a:pt x="6014847" y="1547686"/>
                  <a:pt x="6433465" y="1294972"/>
                </a:cubicBezTo>
                <a:cubicBezTo>
                  <a:pt x="6852083" y="1042258"/>
                  <a:pt x="7986401" y="170299"/>
                  <a:pt x="7243692" y="33332"/>
                </a:cubicBezTo>
                <a:cubicBezTo>
                  <a:pt x="6500983" y="-103635"/>
                  <a:pt x="3148183" y="208881"/>
                  <a:pt x="1977211" y="473170"/>
                </a:cubicBezTo>
                <a:cubicBezTo>
                  <a:pt x="806239" y="737458"/>
                  <a:pt x="491794" y="1219737"/>
                  <a:pt x="217860" y="1619063"/>
                </a:cubicBezTo>
                <a:cubicBezTo>
                  <a:pt x="-56074" y="2018389"/>
                  <a:pt x="-119735" y="2639565"/>
                  <a:pt x="310457" y="2880704"/>
                </a:cubicBezTo>
                <a:close/>
              </a:path>
            </a:pathLst>
          </a:custGeom>
          <a:solidFill>
            <a:srgbClr val="F0E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775638" y="2249858"/>
            <a:ext cx="8640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latin typeface="+mj-ea"/>
                <a:ea typeface="+mj-ea"/>
              </a:rPr>
              <a:t>感谢大家</a:t>
            </a:r>
            <a:endParaRPr lang="zh-CN" altLang="en-US" sz="7200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" name="文本框 16"/>
          <p:cNvSpPr txBox="1"/>
          <p:nvPr/>
        </p:nvSpPr>
        <p:spPr>
          <a:xfrm>
            <a:off x="5046519" y="407950"/>
            <a:ext cx="209896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 dirty="0">
                <a:latin typeface="+mj-ea"/>
                <a:ea typeface="+mj-ea"/>
                <a:sym typeface="方正兰亭黑简体" panose="02000000000000000000" pitchFamily="2" charset="-122"/>
              </a:rPr>
              <a:t>背景</a:t>
            </a:r>
            <a:endParaRPr lang="zh-CN" altLang="en-US" sz="3200" dirty="0">
              <a:latin typeface="+mj-ea"/>
              <a:ea typeface="+mj-ea"/>
              <a:sym typeface="方正兰亭黑简体" panose="02000000000000000000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34315" y="1912620"/>
            <a:ext cx="1164399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方正正黑_GBK" panose="02000000000000000000" charset="-122"/>
                <a:ea typeface="方正正黑_GBK" panose="02000000000000000000" charset="-122"/>
                <a:cs typeface="方正正黑_GBK" panose="02000000000000000000" charset="-122"/>
                <a:sym typeface="方正兰亭黑简体" panose="02000000000000000000" pitchFamily="2" charset="-122"/>
              </a:rPr>
              <a:t>信息互联 数字化生活 疫情影响 语音交流占有很大的比重</a:t>
            </a:r>
            <a:endParaRPr lang="zh-CN" altLang="en-US" sz="2400" b="1" dirty="0">
              <a:solidFill>
                <a:schemeClr val="tx1"/>
              </a:solidFill>
              <a:latin typeface="方正正黑_GBK" panose="02000000000000000000" charset="-122"/>
              <a:ea typeface="方正正黑_GBK" panose="02000000000000000000" charset="-122"/>
              <a:cs typeface="方正正黑_GBK" panose="02000000000000000000" charset="-122"/>
              <a:sym typeface="方正兰亭黑简体" panose="02000000000000000000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方正正黑_GBK" panose="02000000000000000000" charset="-122"/>
                <a:ea typeface="方正正黑_GBK" panose="02000000000000000000" charset="-122"/>
                <a:cs typeface="方正正黑_GBK" panose="02000000000000000000" charset="-122"/>
                <a:sym typeface="方正兰亭黑简体" panose="02000000000000000000" pitchFamily="2" charset="-122"/>
              </a:rPr>
              <a:t>机器学习提取重要信息 互联网四处传播？</a:t>
            </a:r>
            <a:endParaRPr lang="zh-CN" altLang="en-US" sz="2400" b="1" dirty="0">
              <a:solidFill>
                <a:schemeClr val="tx1"/>
              </a:solidFill>
              <a:latin typeface="方正正黑_GBK" panose="02000000000000000000" charset="-122"/>
              <a:ea typeface="方正正黑_GBK" panose="02000000000000000000" charset="-122"/>
              <a:cs typeface="方正正黑_GBK" panose="02000000000000000000" charset="-122"/>
              <a:sym typeface="方正兰亭黑简体" panose="02000000000000000000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方正正黑_GBK" panose="02000000000000000000" charset="-122"/>
                <a:ea typeface="方正正黑_GBK" panose="02000000000000000000" charset="-122"/>
                <a:cs typeface="方正正黑_GBK" panose="02000000000000000000" charset="-122"/>
                <a:sym typeface="方正兰亭黑简体" panose="02000000000000000000" pitchFamily="2" charset="-122"/>
              </a:rPr>
              <a:t>保障交流内容的安全性尤为重要，特别是对于政府单位、军工单位、商业公司等对信息安全要求更高的机构组织来说，迫切需要一款软件能够保证政府政策、机密决策不被盗取，保证军事信息的安全、保护商业信息不被敌对公司获取。</a:t>
            </a:r>
            <a:endParaRPr lang="zh-CN" altLang="en-US" sz="2400" b="1" dirty="0">
              <a:solidFill>
                <a:schemeClr val="tx1"/>
              </a:solidFill>
              <a:latin typeface="方正正黑_GBK" panose="02000000000000000000" charset="-122"/>
              <a:ea typeface="方正正黑_GBK" panose="02000000000000000000" charset="-122"/>
              <a:cs typeface="方正正黑_GBK" panose="02000000000000000000" charset="-122"/>
              <a:sym typeface="方正兰亭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5046519" y="407950"/>
            <a:ext cx="209896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+mj-ea"/>
                <a:ea typeface="+mj-ea"/>
                <a:sym typeface="方正兰亭黑简体" panose="02000000000000000000" pitchFamily="2" charset="-122"/>
              </a:rPr>
              <a:t>目标</a:t>
            </a:r>
            <a:endParaRPr lang="zh-CN" altLang="en-US" sz="3200" dirty="0">
              <a:latin typeface="+mj-ea"/>
              <a:ea typeface="+mj-ea"/>
              <a:sym typeface="方正兰亭黑简体" panose="02000000000000000000" pitchFamily="2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34315" y="1912620"/>
            <a:ext cx="1164399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方正正黑_GBK" panose="02000000000000000000" charset="-122"/>
                <a:ea typeface="方正正黑_GBK" panose="02000000000000000000" charset="-122"/>
                <a:cs typeface="方正正黑_GBK" panose="02000000000000000000" charset="-122"/>
                <a:sym typeface="方正兰亭黑简体" panose="02000000000000000000" pitchFamily="2" charset="-122"/>
              </a:rPr>
              <a:t>利益相关方：政府单位 军工单位 企业 个人</a:t>
            </a:r>
            <a:endParaRPr lang="zh-CN" altLang="en-US" sz="2400" b="1" dirty="0">
              <a:solidFill>
                <a:schemeClr val="tx1"/>
              </a:solidFill>
              <a:latin typeface="方正正黑_GBK" panose="02000000000000000000" charset="-122"/>
              <a:ea typeface="方正正黑_GBK" panose="02000000000000000000" charset="-122"/>
              <a:cs typeface="方正正黑_GBK" panose="02000000000000000000" charset="-122"/>
              <a:sym typeface="方正兰亭黑简体" panose="02000000000000000000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方正正黑_GBK" panose="02000000000000000000" charset="-122"/>
                <a:ea typeface="方正正黑_GBK" panose="02000000000000000000" charset="-122"/>
                <a:cs typeface="方正正黑_GBK" panose="02000000000000000000" charset="-122"/>
                <a:sym typeface="方正兰亭黑简体" panose="02000000000000000000" pitchFamily="2" charset="-122"/>
              </a:rPr>
              <a:t>手机通话 会议通话</a:t>
            </a:r>
            <a:endParaRPr lang="zh-CN" altLang="en-US" sz="2400" b="1" dirty="0">
              <a:solidFill>
                <a:schemeClr val="tx1"/>
              </a:solidFill>
              <a:latin typeface="方正正黑_GBK" panose="02000000000000000000" charset="-122"/>
              <a:ea typeface="方正正黑_GBK" panose="02000000000000000000" charset="-122"/>
              <a:cs typeface="方正正黑_GBK" panose="02000000000000000000" charset="-122"/>
              <a:sym typeface="方正兰亭黑简体" panose="02000000000000000000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方正正黑_GBK" panose="02000000000000000000" charset="-122"/>
                <a:ea typeface="方正正黑_GBK" panose="02000000000000000000" charset="-122"/>
                <a:cs typeface="方正正黑_GBK" panose="02000000000000000000" charset="-122"/>
                <a:sym typeface="方正兰亭黑简体" panose="02000000000000000000" pitchFamily="2" charset="-122"/>
              </a:rPr>
              <a:t>保证通话内容不被非法录制和传播，有效的保护了用户的个人隐私和安全，提高了使用者的满意度。</a:t>
            </a:r>
            <a:endParaRPr lang="zh-CN" altLang="en-US" sz="2400" b="1" dirty="0">
              <a:solidFill>
                <a:schemeClr val="tx1"/>
              </a:solidFill>
              <a:latin typeface="方正正黑_GBK" panose="02000000000000000000" charset="-122"/>
              <a:ea typeface="方正正黑_GBK" panose="02000000000000000000" charset="-122"/>
              <a:cs typeface="方正正黑_GBK" panose="02000000000000000000" charset="-122"/>
              <a:sym typeface="方正兰亭黑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0870" y="1431290"/>
            <a:ext cx="6501130" cy="53028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280658" y="1846849"/>
            <a:ext cx="1470256" cy="1470256"/>
            <a:chOff x="1148253" y="2198012"/>
            <a:chExt cx="1105758" cy="1105758"/>
          </a:xfrm>
        </p:grpSpPr>
        <p:sp>
          <p:nvSpPr>
            <p:cNvPr id="10" name="椭圆 9"/>
            <p:cNvSpPr/>
            <p:nvPr/>
          </p:nvSpPr>
          <p:spPr>
            <a:xfrm rot="2700000">
              <a:off x="1148253" y="2198012"/>
              <a:ext cx="1105758" cy="1105758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1" name="图形 10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1376682" y="2426441"/>
              <a:ext cx="648901" cy="648901"/>
            </a:xfrm>
            <a:prstGeom prst="rect">
              <a:avLst/>
            </a:prstGeom>
          </p:spPr>
        </p:pic>
      </p:grpSp>
      <p:sp>
        <p:nvSpPr>
          <p:cNvPr id="21" name="文本框 20"/>
          <p:cNvSpPr txBox="1"/>
          <p:nvPr/>
        </p:nvSpPr>
        <p:spPr>
          <a:xfrm>
            <a:off x="966304" y="3860557"/>
            <a:ext cx="209896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+mj-ea"/>
                <a:ea typeface="+mj-ea"/>
                <a:sym typeface="方正兰亭黑简体" panose="02000000000000000000" pitchFamily="2" charset="-122"/>
              </a:rPr>
              <a:t>政府、军工</a:t>
            </a:r>
            <a:endParaRPr lang="zh-CN" altLang="en-US" sz="2400" dirty="0">
              <a:latin typeface="+mj-ea"/>
              <a:ea typeface="+mj-ea"/>
              <a:sym typeface="方正兰亭黑简体" panose="02000000000000000000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5020404" y="1846849"/>
            <a:ext cx="1470025" cy="1470256"/>
            <a:chOff x="4078165" y="2198012"/>
            <a:chExt cx="1105758" cy="1105758"/>
          </a:xfrm>
        </p:grpSpPr>
        <p:sp>
          <p:nvSpPr>
            <p:cNvPr id="4" name="椭圆 3"/>
            <p:cNvSpPr/>
            <p:nvPr/>
          </p:nvSpPr>
          <p:spPr>
            <a:xfrm rot="2700000">
              <a:off x="4078165" y="2198012"/>
              <a:ext cx="1105758" cy="1105758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5" name="图形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266608" y="2386455"/>
              <a:ext cx="728871" cy="728871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4715978" y="3860557"/>
            <a:ext cx="209896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+mj-ea"/>
                <a:ea typeface="+mj-ea"/>
                <a:sym typeface="方正兰亭黑简体" panose="02000000000000000000" pitchFamily="2" charset="-122"/>
              </a:rPr>
              <a:t>企业</a:t>
            </a:r>
            <a:endParaRPr lang="zh-CN" altLang="en-US" sz="2400" dirty="0">
              <a:latin typeface="+mj-ea"/>
              <a:ea typeface="+mj-ea"/>
              <a:sym typeface="方正兰亭黑简体" panose="02000000000000000000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425665" y="4411373"/>
            <a:ext cx="2679591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dirty="0">
                <a:latin typeface="黑体" charset="0"/>
                <a:ea typeface="黑体" charset="0"/>
                <a:cs typeface="黑体" charset="0"/>
                <a:sym typeface="方正兰亭黑简体" panose="02000000000000000000" pitchFamily="2" charset="-122"/>
              </a:rPr>
              <a:t>银行、创新企业等</a:t>
            </a:r>
            <a:endParaRPr lang="zh-CN" altLang="en-US" dirty="0">
              <a:latin typeface="黑体" charset="0"/>
              <a:ea typeface="黑体" charset="0"/>
              <a:cs typeface="黑体" charset="0"/>
              <a:sym typeface="方正兰亭黑简体" panose="02000000000000000000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dirty="0">
                <a:latin typeface="黑体" charset="0"/>
                <a:ea typeface="黑体" charset="0"/>
                <a:cs typeface="黑体" charset="0"/>
                <a:sym typeface="方正兰亭黑简体" panose="02000000000000000000" pitchFamily="2" charset="-122"/>
              </a:rPr>
              <a:t>需要保密的会议</a:t>
            </a:r>
            <a:endParaRPr lang="zh-CN" altLang="en-US" dirty="0">
              <a:latin typeface="黑体" charset="0"/>
              <a:ea typeface="黑体" charset="0"/>
              <a:cs typeface="黑体" charset="0"/>
              <a:sym typeface="方正兰亭黑简体" panose="02000000000000000000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064719" y="1818274"/>
            <a:ext cx="1470025" cy="1470256"/>
            <a:chOff x="7008077" y="2198012"/>
            <a:chExt cx="1105758" cy="1105758"/>
          </a:xfrm>
        </p:grpSpPr>
        <p:sp>
          <p:nvSpPr>
            <p:cNvPr id="13" name="椭圆 12"/>
            <p:cNvSpPr/>
            <p:nvPr/>
          </p:nvSpPr>
          <p:spPr>
            <a:xfrm rot="2700000">
              <a:off x="7008077" y="2198012"/>
              <a:ext cx="1105758" cy="1105758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14" name="图形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7215378" y="2405313"/>
              <a:ext cx="691155" cy="691155"/>
            </a:xfrm>
            <a:prstGeom prst="rect">
              <a:avLst/>
            </a:prstGeom>
          </p:spPr>
        </p:pic>
      </p:grpSp>
      <p:sp>
        <p:nvSpPr>
          <p:cNvPr id="26" name="文本框 25"/>
          <p:cNvSpPr txBox="1"/>
          <p:nvPr/>
        </p:nvSpPr>
        <p:spPr>
          <a:xfrm>
            <a:off x="8749498" y="3860557"/>
            <a:ext cx="209896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+mj-ea"/>
                <a:ea typeface="+mj-ea"/>
                <a:sym typeface="方正兰亭黑简体" panose="02000000000000000000" pitchFamily="2" charset="-122"/>
              </a:rPr>
              <a:t>个人</a:t>
            </a:r>
            <a:endParaRPr lang="zh-CN" altLang="en-US" sz="2400" dirty="0">
              <a:latin typeface="+mj-ea"/>
              <a:ea typeface="+mj-ea"/>
              <a:sym typeface="方正兰亭黑简体" panose="02000000000000000000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459184" y="4411373"/>
            <a:ext cx="2679591" cy="11988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对安全性有较高要求的个人或集体</a:t>
            </a:r>
            <a:endParaRPr lang="zh-CN" altLang="en-US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568190" y="403225"/>
            <a:ext cx="30549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+mj-ea"/>
                <a:ea typeface="+mj-ea"/>
                <a:sym typeface="方正兰亭黑简体" panose="02000000000000000000" pitchFamily="2" charset="-122"/>
              </a:rPr>
              <a:t>利益相关方</a:t>
            </a:r>
            <a:endParaRPr lang="zh-CN" altLang="en-US" sz="3200" dirty="0">
              <a:latin typeface="+mj-ea"/>
              <a:ea typeface="+mj-ea"/>
              <a:sym typeface="方正兰亭黑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/>
          <p:cNvPicPr>
            <a:picLocks noGrp="1" noChangeAspect="1"/>
          </p:cNvPicPr>
          <p:nvPr>
            <p:ph type="pic" sz="quarter" idx="429496729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84" b="15484"/>
          <a:stretch>
            <a:fillRect/>
          </a:stretch>
        </p:blipFill>
        <p:spPr>
          <a:xfrm>
            <a:off x="0" y="1719263"/>
            <a:ext cx="6197600" cy="2763837"/>
          </a:xfrm>
          <a:custGeom>
            <a:avLst/>
            <a:gdLst>
              <a:gd name="connsiteX0" fmla="*/ 0 w 5761037"/>
              <a:gd name="connsiteY0" fmla="*/ 0 h 2763982"/>
              <a:gd name="connsiteX1" fmla="*/ 5761037 w 5761037"/>
              <a:gd name="connsiteY1" fmla="*/ 0 h 2763982"/>
              <a:gd name="connsiteX2" fmla="*/ 5761037 w 5761037"/>
              <a:gd name="connsiteY2" fmla="*/ 2763982 h 2763982"/>
              <a:gd name="connsiteX3" fmla="*/ 0 w 5761037"/>
              <a:gd name="connsiteY3" fmla="*/ 2763982 h 2763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1037" h="2763982">
                <a:moveTo>
                  <a:pt x="0" y="0"/>
                </a:moveTo>
                <a:lnTo>
                  <a:pt x="5761037" y="0"/>
                </a:lnTo>
                <a:lnTo>
                  <a:pt x="5761037" y="2763982"/>
                </a:lnTo>
                <a:lnTo>
                  <a:pt x="0" y="2763982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6303257" y="1825366"/>
            <a:ext cx="222100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tx1"/>
                </a:solidFill>
                <a:latin typeface="+mj-ea"/>
                <a:ea typeface="+mj-ea"/>
                <a:sym typeface="方正兰亭黑简体" panose="02000000000000000000" pitchFamily="2" charset="-122"/>
              </a:rPr>
              <a:t>核心业务</a:t>
            </a:r>
            <a:endParaRPr lang="zh-CN" altLang="en-US" sz="3600" b="1" dirty="0">
              <a:solidFill>
                <a:schemeClr val="tx1"/>
              </a:solidFill>
              <a:latin typeface="+mj-ea"/>
              <a:ea typeface="+mj-ea"/>
              <a:sym typeface="方正兰亭黑简体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97600" y="2286000"/>
            <a:ext cx="586168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200" b="1" dirty="0">
                <a:solidFill>
                  <a:schemeClr val="tx1"/>
                </a:solidFill>
                <a:latin typeface="黑体" charset="0"/>
                <a:ea typeface="黑体" charset="0"/>
                <a:sym typeface="方正兰亭黑简体" panose="02000000000000000000" pitchFamily="2" charset="-122"/>
              </a:rPr>
              <a:t>对</a:t>
            </a:r>
            <a:r>
              <a:rPr lang="en-US" altLang="zh-CN" sz="3200" b="1" dirty="0">
                <a:solidFill>
                  <a:schemeClr val="tx1"/>
                </a:solidFill>
                <a:latin typeface="黑体" charset="0"/>
                <a:ea typeface="黑体" charset="0"/>
                <a:sym typeface="方正兰亭黑简体" panose="02000000000000000000" pitchFamily="2" charset="-122"/>
              </a:rPr>
              <a:t>音频数据</a:t>
            </a:r>
            <a:r>
              <a:rPr lang="zh-CN" altLang="en-US" sz="3200" b="1" dirty="0">
                <a:solidFill>
                  <a:schemeClr val="tx1"/>
                </a:solidFill>
                <a:latin typeface="黑体" charset="0"/>
                <a:ea typeface="黑体" charset="0"/>
                <a:sym typeface="方正兰亭黑简体" panose="02000000000000000000" pitchFamily="2" charset="-122"/>
              </a:rPr>
              <a:t>进行</a:t>
            </a:r>
            <a:r>
              <a:rPr lang="en-US" altLang="zh-CN" sz="3200" b="1" dirty="0">
                <a:solidFill>
                  <a:schemeClr val="tx1"/>
                </a:solidFill>
                <a:latin typeface="黑体" charset="0"/>
                <a:ea typeface="黑体" charset="0"/>
                <a:sym typeface="方正兰亭黑简体" panose="02000000000000000000" pitchFamily="2" charset="-122"/>
              </a:rPr>
              <a:t>加密处理</a:t>
            </a:r>
            <a:r>
              <a:rPr lang="zh-CN" altLang="en-US" sz="3200" b="1" dirty="0">
                <a:solidFill>
                  <a:schemeClr val="tx1"/>
                </a:solidFill>
                <a:latin typeface="黑体" charset="0"/>
                <a:ea typeface="黑体" charset="0"/>
                <a:sym typeface="方正兰亭黑简体" panose="02000000000000000000" pitchFamily="2" charset="-122"/>
              </a:rPr>
              <a:t>。</a:t>
            </a:r>
            <a:endParaRPr lang="zh-CN" altLang="en-US" sz="3200" b="1" dirty="0">
              <a:solidFill>
                <a:schemeClr val="tx1"/>
              </a:solidFill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046519" y="407950"/>
            <a:ext cx="209896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latin typeface="方正正黑_GBK" panose="02000000000000000000" charset="-122"/>
                <a:ea typeface="方正正黑_GBK" panose="02000000000000000000" charset="-122"/>
              </a:rPr>
              <a:t>主要功能</a:t>
            </a:r>
            <a:endParaRPr lang="zh-CN" altLang="en-US" sz="3200" dirty="0">
              <a:latin typeface="方正正黑_GBK" panose="02000000000000000000" charset="-122"/>
              <a:ea typeface="方正正黑_GBK" panose="02000000000000000000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35710" y="4919980"/>
            <a:ext cx="99688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黑体" charset="0"/>
                <a:ea typeface="黑体" charset="0"/>
                <a:sym typeface="方正兰亭黑简体" panose="02000000000000000000" pitchFamily="2" charset="-122"/>
              </a:rPr>
              <a:t>（</a:t>
            </a:r>
            <a:r>
              <a:rPr lang="en-US" altLang="zh-CN" sz="2400" dirty="0">
                <a:solidFill>
                  <a:schemeClr val="tx1"/>
                </a:solidFill>
                <a:latin typeface="黑体" charset="0"/>
                <a:ea typeface="黑体" charset="0"/>
                <a:sym typeface="方正兰亭黑简体" panose="02000000000000000000" pitchFamily="2" charset="-122"/>
              </a:rPr>
              <a:t>有点类似于梯子，做一个代理为其他需要使用麦克风的程序提供服务</a:t>
            </a:r>
            <a:r>
              <a:rPr lang="zh-CN" altLang="en-US" sz="2400" dirty="0">
                <a:solidFill>
                  <a:schemeClr val="tx1"/>
                </a:solidFill>
                <a:latin typeface="黑体" charset="0"/>
                <a:ea typeface="黑体" charset="0"/>
                <a:sym typeface="方正兰亭黑简体" panose="02000000000000000000" pitchFamily="2" charset="-122"/>
              </a:rPr>
              <a:t>）</a:t>
            </a:r>
            <a:endParaRPr lang="zh-CN" altLang="en-US" sz="2400" dirty="0">
              <a:solidFill>
                <a:schemeClr val="tx1"/>
              </a:solidFill>
              <a:latin typeface="黑体" charset="0"/>
              <a:ea typeface="黑体" charset="0"/>
              <a:sym typeface="方正兰亭黑简体" panose="02000000000000000000" pitchFamily="2" charset="-122"/>
            </a:endParaRPr>
          </a:p>
          <a:p>
            <a:endParaRPr lang="zh-CN" altLang="en-US" sz="2400" dirty="0">
              <a:solidFill>
                <a:schemeClr val="tx1"/>
              </a:solidFill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461164" y="2462027"/>
            <a:ext cx="3269672" cy="3269672"/>
          </a:xfrm>
          <a:prstGeom prst="ellipse">
            <a:avLst/>
          </a:prstGeom>
          <a:solidFill>
            <a:srgbClr val="D9CB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330800" y="4669742"/>
            <a:ext cx="3530401" cy="672550"/>
            <a:chOff x="4287345" y="4001879"/>
            <a:chExt cx="3530401" cy="672550"/>
          </a:xfrm>
        </p:grpSpPr>
        <p:grpSp>
          <p:nvGrpSpPr>
            <p:cNvPr id="26" name="组合 25"/>
            <p:cNvGrpSpPr/>
            <p:nvPr/>
          </p:nvGrpSpPr>
          <p:grpSpPr>
            <a:xfrm>
              <a:off x="4287345" y="4001879"/>
              <a:ext cx="672550" cy="672550"/>
              <a:chOff x="5375275" y="5453832"/>
              <a:chExt cx="672550" cy="672550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375275" y="5453832"/>
                <a:ext cx="672550" cy="672550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4" name="图形 3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p:blipFill>
            <p:spPr>
              <a:xfrm>
                <a:off x="5489891" y="5568448"/>
                <a:ext cx="443318" cy="443318"/>
              </a:xfrm>
              <a:prstGeom prst="rect">
                <a:avLst/>
              </a:prstGeom>
            </p:spPr>
          </p:pic>
        </p:grpSp>
        <p:grpSp>
          <p:nvGrpSpPr>
            <p:cNvPr id="29" name="组合 28"/>
            <p:cNvGrpSpPr/>
            <p:nvPr/>
          </p:nvGrpSpPr>
          <p:grpSpPr>
            <a:xfrm>
              <a:off x="7145196" y="4001879"/>
              <a:ext cx="672550" cy="672550"/>
              <a:chOff x="6594684" y="5453832"/>
              <a:chExt cx="672550" cy="672550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6594684" y="5453832"/>
                <a:ext cx="672550" cy="672550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6" name="图形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712973" y="5572121"/>
                <a:ext cx="435972" cy="435972"/>
              </a:xfrm>
              <a:prstGeom prst="rect">
                <a:avLst/>
              </a:prstGeom>
            </p:spPr>
          </p:pic>
        </p:grpSp>
      </p:grpSp>
      <p:grpSp>
        <p:nvGrpSpPr>
          <p:cNvPr id="28" name="组合 27"/>
          <p:cNvGrpSpPr/>
          <p:nvPr/>
        </p:nvGrpSpPr>
        <p:grpSpPr>
          <a:xfrm>
            <a:off x="4332627" y="2878337"/>
            <a:ext cx="672550" cy="672550"/>
            <a:chOff x="2588810" y="383034"/>
            <a:chExt cx="672550" cy="672550"/>
          </a:xfrm>
        </p:grpSpPr>
        <p:sp>
          <p:nvSpPr>
            <p:cNvPr id="20" name="椭圆 19"/>
            <p:cNvSpPr/>
            <p:nvPr/>
          </p:nvSpPr>
          <p:spPr>
            <a:xfrm>
              <a:off x="2588810" y="383034"/>
              <a:ext cx="672550" cy="672550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727746" y="521970"/>
              <a:ext cx="394678" cy="394678"/>
            </a:xfrm>
            <a:prstGeom prst="rect">
              <a:avLst/>
            </a:prstGeom>
          </p:spPr>
        </p:pic>
      </p:grpSp>
      <p:grpSp>
        <p:nvGrpSpPr>
          <p:cNvPr id="27" name="组合 26"/>
          <p:cNvGrpSpPr/>
          <p:nvPr/>
        </p:nvGrpSpPr>
        <p:grpSpPr>
          <a:xfrm>
            <a:off x="7186824" y="2878337"/>
            <a:ext cx="672550" cy="672550"/>
            <a:chOff x="7814093" y="5453832"/>
            <a:chExt cx="672550" cy="672550"/>
          </a:xfrm>
        </p:grpSpPr>
        <p:sp>
          <p:nvSpPr>
            <p:cNvPr id="24" name="椭圆 23"/>
            <p:cNvSpPr/>
            <p:nvPr/>
          </p:nvSpPr>
          <p:spPr>
            <a:xfrm>
              <a:off x="7814093" y="5453832"/>
              <a:ext cx="672550" cy="672550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4" name="图形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940179" y="5579918"/>
              <a:ext cx="420378" cy="420378"/>
            </a:xfrm>
            <a:prstGeom prst="rect">
              <a:avLst/>
            </a:prstGeom>
          </p:spPr>
        </p:pic>
      </p:grpSp>
      <p:sp>
        <p:nvSpPr>
          <p:cNvPr id="33" name="文本框 32"/>
          <p:cNvSpPr txBox="1"/>
          <p:nvPr/>
        </p:nvSpPr>
        <p:spPr>
          <a:xfrm>
            <a:off x="1948788" y="2000362"/>
            <a:ext cx="209896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本地转化功能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75005" y="4428490"/>
            <a:ext cx="337248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麦克风管理与适配功能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76605" y="4979670"/>
            <a:ext cx="3270885" cy="13455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7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智能代理：</a:t>
            </a:r>
            <a:r>
              <a:rPr lang="en-US" altLang="zh-CN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针对不同的语音识别模型，选择不同的防御来部署。</a:t>
            </a:r>
            <a:endParaRPr lang="en-US" altLang="zh-CN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  <a:p>
            <a:pPr algn="r">
              <a:lnSpc>
                <a:spcPct val="17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全局代理：比较</a:t>
            </a:r>
            <a:r>
              <a:rPr lang="en-US" altLang="zh-CN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有普适性的防御。</a:t>
            </a:r>
            <a:endParaRPr lang="en-US" altLang="zh-CN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76565" y="2000250"/>
            <a:ext cx="3204210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数据检测功能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090520" y="2461643"/>
            <a:ext cx="2910041" cy="6451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波形</a:t>
            </a:r>
            <a:r>
              <a:rPr lang="zh-CN" altLang="en-US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、比特率</a:t>
            </a:r>
            <a:endParaRPr lang="zh-CN" altLang="en-US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144495" y="4117493"/>
            <a:ext cx="209896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实时转化功能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146400" y="4577504"/>
            <a:ext cx="2910041" cy="20612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Virtual Audio Cable (VAC)</a:t>
            </a:r>
            <a:endParaRPr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实现一键开启虚拟麦克风功能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  <a:p>
            <a:pPr algn="l">
              <a:lnSpc>
                <a:spcPct val="200000"/>
              </a:lnSpc>
            </a:pPr>
            <a:r>
              <a:rPr lang="en-US" altLang="zh-CN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Windows</a:t>
            </a: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注册表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  <a:p>
            <a:pPr algn="l">
              <a:lnSpc>
                <a:spcPct val="200000"/>
              </a:lnSpc>
            </a:pPr>
            <a:endParaRPr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pic>
        <p:nvPicPr>
          <p:cNvPr id="45" name="图形 4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27518" y="3615942"/>
            <a:ext cx="1336964" cy="961842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3049905" y="653415"/>
            <a:ext cx="61061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方正正黑_GBK" panose="02000000000000000000" charset="-122"/>
                <a:ea typeface="方正正黑_GBK" panose="02000000000000000000" charset="-122"/>
                <a:sym typeface="方正兰亭黑简体" panose="02000000000000000000" pitchFamily="2" charset="-122"/>
              </a:rPr>
              <a:t>具体功能——客户端</a:t>
            </a:r>
            <a:endParaRPr lang="zh-CN" altLang="en-US" sz="4000" dirty="0">
              <a:latin typeface="方正正黑_GBK" panose="02000000000000000000" charset="-122"/>
              <a:ea typeface="方正正黑_GBK" panose="02000000000000000000" charset="-122"/>
              <a:sym typeface="方正兰亭黑简体" panose="020000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30655" y="2670175"/>
            <a:ext cx="26847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/>
              <a:t>输入一段音频 </a:t>
            </a:r>
            <a:endParaRPr lang="zh-CN" altLang="en-US"/>
          </a:p>
          <a:p>
            <a:pPr algn="r"/>
            <a:r>
              <a:rPr lang="zh-CN" altLang="en-US"/>
              <a:t>输出转换后的音频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文本框 30"/>
          <p:cNvSpPr txBox="1"/>
          <p:nvPr/>
        </p:nvSpPr>
        <p:spPr>
          <a:xfrm>
            <a:off x="3710305" y="625475"/>
            <a:ext cx="47707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 dirty="0">
                <a:latin typeface="方正正黑_GBK" panose="02000000000000000000" charset="-122"/>
                <a:ea typeface="方正正黑_GBK" panose="02000000000000000000" charset="-122"/>
                <a:sym typeface="方正兰亭黑简体" panose="02000000000000000000" pitchFamily="2" charset="-122"/>
              </a:rPr>
              <a:t>具体功能——网页端</a:t>
            </a:r>
            <a:endParaRPr lang="zh-CN" altLang="en-US" sz="4000" dirty="0">
              <a:latin typeface="方正正黑_GBK" panose="02000000000000000000" charset="-122"/>
              <a:ea typeface="方正正黑_GBK" panose="02000000000000000000" charset="-122"/>
              <a:sym typeface="方正兰亭黑简体" panose="02000000000000000000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4461164" y="2462027"/>
            <a:ext cx="3269672" cy="3269672"/>
          </a:xfrm>
          <a:prstGeom prst="ellipse">
            <a:avLst/>
          </a:prstGeom>
          <a:solidFill>
            <a:srgbClr val="D9CB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332627" y="2878337"/>
            <a:ext cx="672550" cy="672550"/>
            <a:chOff x="2588810" y="383034"/>
            <a:chExt cx="672550" cy="672550"/>
          </a:xfrm>
        </p:grpSpPr>
        <p:sp>
          <p:nvSpPr>
            <p:cNvPr id="20" name="椭圆 19"/>
            <p:cNvSpPr/>
            <p:nvPr/>
          </p:nvSpPr>
          <p:spPr>
            <a:xfrm>
              <a:off x="2588810" y="383034"/>
              <a:ext cx="672550" cy="672550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2727746" y="521970"/>
              <a:ext cx="394678" cy="394678"/>
            </a:xfrm>
            <a:prstGeom prst="rect">
              <a:avLst/>
            </a:prstGeom>
          </p:spPr>
        </p:pic>
      </p:grpSp>
      <p:grpSp>
        <p:nvGrpSpPr>
          <p:cNvPr id="27" name="组合 26"/>
          <p:cNvGrpSpPr/>
          <p:nvPr/>
        </p:nvGrpSpPr>
        <p:grpSpPr>
          <a:xfrm>
            <a:off x="7186824" y="2878337"/>
            <a:ext cx="672550" cy="672550"/>
            <a:chOff x="7814093" y="5453832"/>
            <a:chExt cx="672550" cy="672550"/>
          </a:xfrm>
        </p:grpSpPr>
        <p:sp>
          <p:nvSpPr>
            <p:cNvPr id="24" name="椭圆 23"/>
            <p:cNvSpPr/>
            <p:nvPr/>
          </p:nvSpPr>
          <p:spPr>
            <a:xfrm>
              <a:off x="7814093" y="5453832"/>
              <a:ext cx="672550" cy="672550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4" name="图形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940179" y="5579918"/>
              <a:ext cx="420378" cy="420378"/>
            </a:xfrm>
            <a:prstGeom prst="rect">
              <a:avLst/>
            </a:prstGeom>
          </p:spPr>
        </p:pic>
      </p:grpSp>
      <p:pic>
        <p:nvPicPr>
          <p:cNvPr id="45" name="图形 4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27518" y="3615942"/>
            <a:ext cx="1336964" cy="961842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2016733" y="2557257"/>
            <a:ext cx="209896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r"/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网页转化功能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76565" y="2557145"/>
            <a:ext cx="352361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提供应用程序下载链接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44625" y="3411855"/>
            <a:ext cx="26847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/>
              <a:t>从本地上传一段音频 </a:t>
            </a:r>
            <a:endParaRPr lang="zh-CN" altLang="en-US"/>
          </a:p>
          <a:p>
            <a:pPr algn="r"/>
            <a:r>
              <a:rPr lang="zh-CN" altLang="en-US"/>
              <a:t>输出加密后的音频并保存至本地</a:t>
            </a:r>
            <a:endParaRPr lang="zh-CN" altLang="en-US"/>
          </a:p>
          <a:p>
            <a:pPr algn="r"/>
            <a:r>
              <a:rPr lang="zh-CN" altLang="en-US"/>
              <a:t>类似于网页小工具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447194" y="2000382"/>
            <a:ext cx="3269672" cy="3269672"/>
          </a:xfrm>
          <a:prstGeom prst="ellipse">
            <a:avLst/>
          </a:prstGeom>
          <a:solidFill>
            <a:srgbClr val="D9CB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234815" y="3482975"/>
            <a:ext cx="3626485" cy="672465"/>
            <a:chOff x="4287345" y="4001879"/>
            <a:chExt cx="3530401" cy="672550"/>
          </a:xfrm>
        </p:grpSpPr>
        <p:grpSp>
          <p:nvGrpSpPr>
            <p:cNvPr id="26" name="组合 25"/>
            <p:cNvGrpSpPr/>
            <p:nvPr/>
          </p:nvGrpSpPr>
          <p:grpSpPr>
            <a:xfrm>
              <a:off x="4287345" y="4001879"/>
              <a:ext cx="672550" cy="672550"/>
              <a:chOff x="5375275" y="5453832"/>
              <a:chExt cx="672550" cy="672550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375275" y="5453832"/>
                <a:ext cx="672550" cy="672550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4" name="图形 3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p:blipFill>
            <p:spPr>
              <a:xfrm>
                <a:off x="5489891" y="5568448"/>
                <a:ext cx="443318" cy="443318"/>
              </a:xfrm>
              <a:prstGeom prst="rect">
                <a:avLst/>
              </a:prstGeom>
            </p:spPr>
          </p:pic>
        </p:grpSp>
        <p:grpSp>
          <p:nvGrpSpPr>
            <p:cNvPr id="29" name="组合 28"/>
            <p:cNvGrpSpPr/>
            <p:nvPr/>
          </p:nvGrpSpPr>
          <p:grpSpPr>
            <a:xfrm>
              <a:off x="7145196" y="4001879"/>
              <a:ext cx="672550" cy="672550"/>
              <a:chOff x="6594684" y="5453832"/>
              <a:chExt cx="672550" cy="672550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6594684" y="5453832"/>
                <a:ext cx="672550" cy="672550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6" name="图形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712973" y="5572121"/>
                <a:ext cx="435972" cy="435972"/>
              </a:xfrm>
              <a:prstGeom prst="rect">
                <a:avLst/>
              </a:prstGeom>
            </p:spPr>
          </p:pic>
        </p:grpSp>
      </p:grpSp>
      <p:grpSp>
        <p:nvGrpSpPr>
          <p:cNvPr id="28" name="组合 27"/>
          <p:cNvGrpSpPr/>
          <p:nvPr/>
        </p:nvGrpSpPr>
        <p:grpSpPr>
          <a:xfrm>
            <a:off x="4740932" y="2062362"/>
            <a:ext cx="672550" cy="672550"/>
            <a:chOff x="2588810" y="383034"/>
            <a:chExt cx="672550" cy="672550"/>
          </a:xfrm>
        </p:grpSpPr>
        <p:sp>
          <p:nvSpPr>
            <p:cNvPr id="20" name="椭圆 19"/>
            <p:cNvSpPr/>
            <p:nvPr/>
          </p:nvSpPr>
          <p:spPr>
            <a:xfrm>
              <a:off x="2588810" y="383034"/>
              <a:ext cx="672550" cy="672550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727746" y="521970"/>
              <a:ext cx="394678" cy="394678"/>
            </a:xfrm>
            <a:prstGeom prst="rect">
              <a:avLst/>
            </a:prstGeom>
          </p:spPr>
        </p:pic>
      </p:grpSp>
      <p:grpSp>
        <p:nvGrpSpPr>
          <p:cNvPr id="27" name="组合 26"/>
          <p:cNvGrpSpPr/>
          <p:nvPr/>
        </p:nvGrpSpPr>
        <p:grpSpPr>
          <a:xfrm>
            <a:off x="6884564" y="2098557"/>
            <a:ext cx="672550" cy="672550"/>
            <a:chOff x="7814093" y="5453832"/>
            <a:chExt cx="672550" cy="672550"/>
          </a:xfrm>
        </p:grpSpPr>
        <p:sp>
          <p:nvSpPr>
            <p:cNvPr id="24" name="椭圆 23"/>
            <p:cNvSpPr/>
            <p:nvPr/>
          </p:nvSpPr>
          <p:spPr>
            <a:xfrm>
              <a:off x="7814093" y="5453832"/>
              <a:ext cx="672550" cy="672550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14" name="图形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940179" y="5579918"/>
              <a:ext cx="420378" cy="420378"/>
            </a:xfrm>
            <a:prstGeom prst="rect">
              <a:avLst/>
            </a:prstGeom>
          </p:spPr>
        </p:pic>
      </p:grpSp>
      <p:sp>
        <p:nvSpPr>
          <p:cNvPr id="33" name="文本框 32"/>
          <p:cNvSpPr txBox="1"/>
          <p:nvPr/>
        </p:nvSpPr>
        <p:spPr>
          <a:xfrm>
            <a:off x="1934818" y="1538717"/>
            <a:ext cx="209896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旷鹏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123741" y="2089533"/>
            <a:ext cx="2910041" cy="1076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后端攻击代码的实现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  <a:p>
            <a:pPr algn="r">
              <a:lnSpc>
                <a:spcPct val="20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音频处理、对抗样本生成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019175" y="3576955"/>
            <a:ext cx="301434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陈浩然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76605" y="4166235"/>
            <a:ext cx="3270885" cy="9271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17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前后端接口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  <a:p>
            <a:pPr algn="r">
              <a:lnSpc>
                <a:spcPct val="17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客户端功能辅助实现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035925" y="1536065"/>
            <a:ext cx="3204210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陈丽娜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035910" y="2086993"/>
            <a:ext cx="2910041" cy="9772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客户端展示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  <a:p>
            <a:pPr>
              <a:lnSpc>
                <a:spcPct val="18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客户端功能实现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062580" y="3571393"/>
            <a:ext cx="209896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刘乐乐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137510" y="4016164"/>
            <a:ext cx="2910041" cy="9772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80000"/>
              </a:lnSpc>
            </a:pP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担任顾客的角色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  <a:p>
            <a:pPr>
              <a:lnSpc>
                <a:spcPct val="180000"/>
              </a:lnSpc>
            </a:pPr>
            <a:r>
              <a:rPr lang="en-US" altLang="zh-CN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Web</a:t>
            </a: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页面前端实现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pic>
        <p:nvPicPr>
          <p:cNvPr id="45" name="图形 4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413548" y="3154297"/>
            <a:ext cx="1336964" cy="961842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4747260" y="653415"/>
            <a:ext cx="26974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方正正黑_GBK" panose="02000000000000000000" charset="-122"/>
                <a:ea typeface="方正正黑_GBK" panose="02000000000000000000" charset="-122"/>
                <a:sym typeface="方正兰亭黑简体" panose="02000000000000000000" pitchFamily="2" charset="-122"/>
              </a:rPr>
              <a:t>任务分工</a:t>
            </a:r>
            <a:endParaRPr lang="zh-CN" altLang="en-US" sz="4000" dirty="0">
              <a:latin typeface="方正正黑_GBK" panose="02000000000000000000" charset="-122"/>
              <a:ea typeface="方正正黑_GBK" panose="02000000000000000000" charset="-122"/>
              <a:sym typeface="方正兰亭黑简体" panose="02000000000000000000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756297" y="4854457"/>
            <a:ext cx="672550" cy="672550"/>
            <a:chOff x="2588810" y="383034"/>
            <a:chExt cx="672550" cy="672550"/>
          </a:xfrm>
        </p:grpSpPr>
        <p:sp>
          <p:nvSpPr>
            <p:cNvPr id="5" name="椭圆 4"/>
            <p:cNvSpPr/>
            <p:nvPr/>
          </p:nvSpPr>
          <p:spPr>
            <a:xfrm>
              <a:off x="2588810" y="383034"/>
              <a:ext cx="672550" cy="672550"/>
            </a:xfrm>
            <a:prstGeom prst="ellipse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pic>
          <p:nvPicPr>
            <p:cNvPr id="7" name="图形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727746" y="521970"/>
              <a:ext cx="394678" cy="394678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6466825" y="5270018"/>
            <a:ext cx="2098964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r>
              <a:rPr lang="zh-CN" altLang="en-US" sz="24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孟紫云</a:t>
            </a:r>
            <a:endParaRPr lang="zh-CN" altLang="en-US" sz="24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466825" y="5606204"/>
            <a:ext cx="2910041" cy="53403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>
              <a:lnSpc>
                <a:spcPct val="180000"/>
              </a:lnSpc>
            </a:pPr>
            <a:r>
              <a:rPr lang="en-US" altLang="zh-CN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Web</a:t>
            </a:r>
            <a:r>
              <a:rPr lang="zh-CN" altLang="en-US" sz="1600" dirty="0">
                <a:latin typeface="黑体" charset="0"/>
                <a:ea typeface="黑体" charset="0"/>
                <a:sym typeface="方正兰亭黑简体" panose="02000000000000000000" pitchFamily="2" charset="-122"/>
              </a:rPr>
              <a:t>页面前端实现</a:t>
            </a:r>
            <a:endParaRPr lang="zh-CN" altLang="en-US" sz="1600" dirty="0">
              <a:latin typeface="黑体" charset="0"/>
              <a:ea typeface="黑体" charset="0"/>
              <a:sym typeface="方正兰亭黑简体" panose="02000000000000000000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占位符 2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2615565" y="620395"/>
            <a:ext cx="6960870" cy="56172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Roboto"/>
        <a:ea typeface="KaiTi"/>
        <a:cs typeface=""/>
      </a:majorFont>
      <a:minorFont>
        <a:latin typeface="Roboto Light"/>
        <a:ea typeface="Roboto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77977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 cap="rnd">
          <a:solidFill>
            <a:srgbClr val="CC336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658</Words>
  <Application>WPS 演示</Application>
  <PresentationFormat>宽屏</PresentationFormat>
  <Paragraphs>101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6" baseType="lpstr">
      <vt:lpstr>Arial</vt:lpstr>
      <vt:lpstr>方正书宋_GBK</vt:lpstr>
      <vt:lpstr>Wingdings</vt:lpstr>
      <vt:lpstr>楷体</vt:lpstr>
      <vt:lpstr>方正兰亭黑简体</vt:lpstr>
      <vt:lpstr>冬青黑体简体中文</vt:lpstr>
      <vt:lpstr>DINPro-Light</vt:lpstr>
      <vt:lpstr>Roboto Light</vt:lpstr>
      <vt:lpstr>苹方-简</vt:lpstr>
      <vt:lpstr>KaiTi</vt:lpstr>
      <vt:lpstr>宋体</vt:lpstr>
      <vt:lpstr>汉仪书宋二KW</vt:lpstr>
      <vt:lpstr>微软雅黑</vt:lpstr>
      <vt:lpstr>汉仪旗黑</vt:lpstr>
      <vt:lpstr>Arial Unicode MS</vt:lpstr>
      <vt:lpstr>Roboto</vt:lpstr>
      <vt:lpstr>Calibri</vt:lpstr>
      <vt:lpstr>Helvetica Neue</vt:lpstr>
      <vt:lpstr>华文宋体</vt:lpstr>
      <vt:lpstr>等线</vt:lpstr>
      <vt:lpstr>方正正黑_GBK</vt:lpstr>
      <vt:lpstr>黑体</vt:lpstr>
      <vt:lpstr>汉仪中黑KW</vt:lpstr>
      <vt:lpstr>Lao MN Regular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shang yizhou</dc:creator>
  <cp:lastModifiedBy>nadiachen</cp:lastModifiedBy>
  <cp:revision>131</cp:revision>
  <dcterms:created xsi:type="dcterms:W3CDTF">2022-04-06T07:43:58Z</dcterms:created>
  <dcterms:modified xsi:type="dcterms:W3CDTF">2022-04-06T07:43:58Z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